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5" r:id="rId26"/>
  </p:sldIdLst>
  <p:sldSz cx="10693400" cy="7556500"/>
  <p:notesSz cx="106934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2"/>
    </p:cViewPr>
  </p:sorterViewPr>
  <p:notesViewPr>
    <p:cSldViewPr>
      <p:cViewPr varScale="1">
        <p:scale>
          <a:sx n="80" d="100"/>
          <a:sy n="80" d="100"/>
        </p:scale>
        <p:origin x="20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9D75B94-801F-42C5-A727-923A7E04F8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244979-D842-4DF8-A8B3-7D8AEED1B2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42EB7-9486-43D5-A01D-A28FBF6F757F}" type="datetimeFigureOut">
              <a:rPr lang="fr-FR" smtClean="0"/>
              <a:t>09/05/2021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7A56C0-EE5A-4E23-ACAB-C7D883616B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300F54-84A8-40F1-859C-EFE889BE98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8CA11-F7BF-4EC0-8E91-364659CC62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1444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465C3-B27C-440B-88CA-3B90F155AE6D}" type="datetimeFigureOut">
              <a:rPr lang="fr-FR" smtClean="0"/>
              <a:t>09/05/2021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270A4-2B7A-425E-9ACE-7289F5BFD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91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A7277-CE67-437A-B94C-38CA0DD503B1}" type="datetime1">
              <a:rPr lang="en-US" smtClean="0"/>
              <a:t>5/9/2021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B1F1A174-2FB8-472D-BF3E-6CFCF500389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067000" y="7048705"/>
            <a:ext cx="2258958" cy="3355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/>
            </a:lvl1pPr>
          </a:lstStyle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/>
              <a:t>‹N°›</a:t>
            </a:fld>
            <a:endParaRPr sz="1300" dirty="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A059E-C370-4486-A54D-9E44582F2EB1}" type="datetime1">
              <a:rPr lang="en-US" smtClean="0"/>
              <a:t>5/9/2021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40C1E7FB-50F7-4D70-BFA4-5A6EA0FDF9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067000" y="7048705"/>
            <a:ext cx="2258958" cy="3355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/>
            </a:lvl1pPr>
          </a:lstStyle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/>
              <a:t>‹N°›</a:t>
            </a:fld>
            <a:endParaRPr sz="1300" dirty="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228B4-3D5F-43C1-A4D2-74BA9AA16555}" type="datetime1">
              <a:rPr lang="en-US" smtClean="0"/>
              <a:t>5/9/2021</a:t>
            </a:fld>
            <a:endParaRPr lang="en-US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BB8F6CDD-30A3-43DB-8A61-8126FE7FC1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067000" y="7048705"/>
            <a:ext cx="2258958" cy="3355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/>
            </a:lvl1pPr>
          </a:lstStyle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/>
              <a:t>‹N°›</a:t>
            </a:fld>
            <a:endParaRPr sz="1300" dirty="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43216" y="560831"/>
            <a:ext cx="2474976" cy="92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660B4-2A0A-496C-B3E7-AB86CF033598}" type="datetime1">
              <a:rPr lang="en-US" smtClean="0"/>
              <a:t>5/9/2021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EA88F059-EC1C-4FF7-A1D5-0655A64522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067000" y="7048705"/>
            <a:ext cx="2258958" cy="3355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/>
            </a:lvl1pPr>
          </a:lstStyle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/>
              <a:t>‹N°›</a:t>
            </a:fld>
            <a:endParaRPr sz="1300" dirty="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305E-15F1-48D0-90F8-CE8A5174EBA8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4F012C31-598B-438A-93A7-520034BE6B2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067000" y="7048705"/>
            <a:ext cx="2258958" cy="3355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/>
            </a:lvl1pPr>
          </a:lstStyle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/>
              <a:t>‹N°›</a:t>
            </a:fld>
            <a:endParaRPr sz="1300" dirty="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9963" y="1363471"/>
            <a:ext cx="7713472" cy="9657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6919" y="1806447"/>
            <a:ext cx="7699560" cy="44354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1113B-E18A-4C48-84D7-111D3025342B}" type="datetime1">
              <a:rPr lang="en-US" smtClean="0"/>
              <a:t>5/9/2021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67000" y="7048705"/>
            <a:ext cx="2258958" cy="3355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/>
            </a:lvl1pPr>
          </a:lstStyle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/>
              <a:t>‹N°›</a:t>
            </a:fld>
            <a:endParaRPr sz="1300" dirty="0">
              <a:latin typeface="Tahoma"/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iverainsm2h2a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2631" y="640080"/>
            <a:ext cx="2575560" cy="96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50082" y="2624328"/>
            <a:ext cx="6173217" cy="145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81200" marR="12700" indent="-1969135" algn="ctr">
              <a:lnSpc>
                <a:spcPct val="100000"/>
              </a:lnSpc>
            </a:pPr>
            <a:r>
              <a:rPr sz="4800" b="1" spc="-5" dirty="0">
                <a:solidFill>
                  <a:srgbClr val="0070BF"/>
                </a:solidFill>
                <a:cs typeface="Arial"/>
              </a:rPr>
              <a:t>Assemblé</a:t>
            </a:r>
            <a:r>
              <a:rPr sz="4800" b="1" spc="0" dirty="0">
                <a:solidFill>
                  <a:srgbClr val="0070BF"/>
                </a:solidFill>
                <a:cs typeface="Arial"/>
              </a:rPr>
              <a:t>e</a:t>
            </a:r>
            <a:r>
              <a:rPr sz="4800" b="1" spc="50" dirty="0">
                <a:solidFill>
                  <a:srgbClr val="0070BF"/>
                </a:solidFill>
                <a:cs typeface="Arial"/>
              </a:rPr>
              <a:t> </a:t>
            </a:r>
            <a:r>
              <a:rPr sz="4800" b="1" spc="0" dirty="0">
                <a:solidFill>
                  <a:srgbClr val="0070BF"/>
                </a:solidFill>
                <a:cs typeface="Arial"/>
              </a:rPr>
              <a:t>Générale</a:t>
            </a:r>
            <a:endParaRPr lang="fr-FR" sz="4800" b="1" spc="0" dirty="0">
              <a:solidFill>
                <a:srgbClr val="0070BF"/>
              </a:solidFill>
              <a:cs typeface="Arial"/>
            </a:endParaRPr>
          </a:p>
          <a:p>
            <a:pPr marL="1981200" marR="12700" indent="-1969135" algn="ctr">
              <a:lnSpc>
                <a:spcPct val="100000"/>
              </a:lnSpc>
            </a:pPr>
            <a:r>
              <a:rPr sz="4800" b="1" spc="-5" dirty="0">
                <a:solidFill>
                  <a:srgbClr val="0070BF"/>
                </a:solidFill>
                <a:cs typeface="Arial"/>
              </a:rPr>
              <a:t>M2H2A</a:t>
            </a:r>
            <a:endParaRPr sz="4800" dirty="0"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2876" y="4549140"/>
            <a:ext cx="4213860" cy="1438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rgbClr val="0070BF"/>
                </a:solidFill>
                <a:cs typeface="Arial"/>
              </a:rPr>
              <a:t>SAMED</a:t>
            </a:r>
            <a:r>
              <a:rPr sz="2800" spc="0" dirty="0">
                <a:solidFill>
                  <a:srgbClr val="0070BF"/>
                </a:solidFill>
                <a:cs typeface="Arial"/>
              </a:rPr>
              <a:t>I</a:t>
            </a:r>
            <a:r>
              <a:rPr sz="2800" spc="-40" dirty="0">
                <a:solidFill>
                  <a:srgbClr val="0070BF"/>
                </a:solidFill>
                <a:cs typeface="Arial"/>
              </a:rPr>
              <a:t> </a:t>
            </a:r>
            <a:r>
              <a:rPr sz="2800" spc="0" dirty="0">
                <a:solidFill>
                  <a:srgbClr val="0070BF"/>
                </a:solidFill>
                <a:cs typeface="Arial"/>
              </a:rPr>
              <a:t>9</a:t>
            </a:r>
            <a:r>
              <a:rPr sz="2800" spc="10" dirty="0">
                <a:solidFill>
                  <a:srgbClr val="0070BF"/>
                </a:solidFill>
                <a:cs typeface="Arial"/>
              </a:rPr>
              <a:t> </a:t>
            </a:r>
            <a:r>
              <a:rPr sz="2800" spc="-5" dirty="0">
                <a:solidFill>
                  <a:srgbClr val="0070BF"/>
                </a:solidFill>
                <a:cs typeface="Arial"/>
              </a:rPr>
              <a:t>FEVRIE</a:t>
            </a:r>
            <a:r>
              <a:rPr sz="2800" spc="0" dirty="0">
                <a:solidFill>
                  <a:srgbClr val="0070BF"/>
                </a:solidFill>
                <a:cs typeface="Arial"/>
              </a:rPr>
              <a:t>R</a:t>
            </a:r>
            <a:r>
              <a:rPr sz="2800" spc="-40" dirty="0">
                <a:solidFill>
                  <a:srgbClr val="0070BF"/>
                </a:solidFill>
                <a:cs typeface="Arial"/>
              </a:rPr>
              <a:t> </a:t>
            </a:r>
            <a:r>
              <a:rPr sz="2800" spc="-5" dirty="0">
                <a:solidFill>
                  <a:srgbClr val="0070BF"/>
                </a:solidFill>
                <a:cs typeface="Arial"/>
              </a:rPr>
              <a:t>2019</a:t>
            </a:r>
            <a:endParaRPr sz="2800" dirty="0">
              <a:cs typeface="Arial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63"/>
              </a:spcBef>
            </a:pPr>
            <a:endParaRPr sz="1000" dirty="0"/>
          </a:p>
          <a:p>
            <a:pPr marL="100965" algn="ctr">
              <a:lnSpc>
                <a:spcPct val="100000"/>
              </a:lnSpc>
              <a:tabLst>
                <a:tab pos="2834640" algn="l"/>
              </a:tabLst>
            </a:pPr>
            <a:r>
              <a:rPr sz="3200" b="1" spc="-100" dirty="0">
                <a:solidFill>
                  <a:srgbClr val="FF3300"/>
                </a:solidFill>
                <a:cs typeface="Arial"/>
              </a:rPr>
              <a:t>B</a:t>
            </a:r>
            <a:r>
              <a:rPr sz="3200" b="1" spc="155" dirty="0">
                <a:solidFill>
                  <a:srgbClr val="FF3300"/>
                </a:solidFill>
                <a:cs typeface="Arial"/>
              </a:rPr>
              <a:t>I</a:t>
            </a:r>
            <a:r>
              <a:rPr sz="3200" b="1" spc="-140" dirty="0">
                <a:solidFill>
                  <a:srgbClr val="FF3300"/>
                </a:solidFill>
                <a:cs typeface="Arial"/>
              </a:rPr>
              <a:t>E</a:t>
            </a:r>
            <a:r>
              <a:rPr sz="3200" b="1" spc="-25" dirty="0">
                <a:solidFill>
                  <a:srgbClr val="FF3300"/>
                </a:solidFill>
                <a:cs typeface="Arial"/>
              </a:rPr>
              <a:t>N</a:t>
            </a:r>
            <a:r>
              <a:rPr sz="3200" b="1" spc="-509" dirty="0">
                <a:solidFill>
                  <a:srgbClr val="FF3300"/>
                </a:solidFill>
                <a:cs typeface="Arial"/>
              </a:rPr>
              <a:t> </a:t>
            </a:r>
            <a:r>
              <a:rPr sz="3200" b="1" spc="150" dirty="0">
                <a:solidFill>
                  <a:srgbClr val="FF3300"/>
                </a:solidFill>
                <a:cs typeface="Arial"/>
              </a:rPr>
              <a:t>V</a:t>
            </a:r>
            <a:r>
              <a:rPr sz="3200" b="1" spc="-140" dirty="0">
                <a:solidFill>
                  <a:srgbClr val="FF3300"/>
                </a:solidFill>
                <a:cs typeface="Arial"/>
              </a:rPr>
              <a:t>E</a:t>
            </a:r>
            <a:r>
              <a:rPr sz="3200" b="1" spc="-25" dirty="0">
                <a:solidFill>
                  <a:srgbClr val="FF3300"/>
                </a:solidFill>
                <a:cs typeface="Arial"/>
              </a:rPr>
              <a:t>N</a:t>
            </a:r>
            <a:r>
              <a:rPr sz="3200" b="1" spc="-509" dirty="0">
                <a:solidFill>
                  <a:srgbClr val="FF3300"/>
                </a:solidFill>
                <a:cs typeface="Arial"/>
              </a:rPr>
              <a:t> </a:t>
            </a:r>
            <a:r>
              <a:rPr sz="3200" b="1" spc="-25" dirty="0">
                <a:solidFill>
                  <a:srgbClr val="FF3300"/>
                </a:solidFill>
                <a:cs typeface="Arial"/>
              </a:rPr>
              <a:t>U</a:t>
            </a:r>
            <a:r>
              <a:rPr sz="3200" b="1" spc="-580" dirty="0">
                <a:solidFill>
                  <a:srgbClr val="FF3300"/>
                </a:solidFill>
                <a:cs typeface="Arial"/>
              </a:rPr>
              <a:t> </a:t>
            </a:r>
            <a:r>
              <a:rPr sz="3200" b="1" spc="-25" dirty="0">
                <a:solidFill>
                  <a:srgbClr val="FF3300"/>
                </a:solidFill>
                <a:cs typeface="Arial"/>
              </a:rPr>
              <a:t>E</a:t>
            </a:r>
            <a:r>
              <a:rPr sz="3200" b="1" spc="-15" dirty="0">
                <a:solidFill>
                  <a:srgbClr val="FF3300"/>
                </a:solidFill>
                <a:cs typeface="Arial"/>
              </a:rPr>
              <a:t>!</a:t>
            </a:r>
            <a:endParaRPr sz="3200" dirty="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5788" y="6703314"/>
            <a:ext cx="7297420" cy="258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1450" b="1" spc="-35" dirty="0">
                <a:cs typeface="Tahoma"/>
              </a:rPr>
              <a:t>Associatio</a:t>
            </a:r>
            <a:r>
              <a:rPr sz="1450" b="1" spc="-50" dirty="0">
                <a:cs typeface="Tahoma"/>
              </a:rPr>
              <a:t>n</a:t>
            </a:r>
            <a:r>
              <a:rPr sz="1450" b="1" spc="10" dirty="0">
                <a:cs typeface="Tahoma"/>
              </a:rPr>
              <a:t> </a:t>
            </a:r>
            <a:r>
              <a:rPr sz="1450" b="1" spc="-45" dirty="0">
                <a:cs typeface="Tahoma"/>
              </a:rPr>
              <a:t>des</a:t>
            </a:r>
            <a:r>
              <a:rPr sz="1450" b="1" spc="-15" dirty="0">
                <a:cs typeface="Tahoma"/>
              </a:rPr>
              <a:t> </a:t>
            </a:r>
            <a:r>
              <a:rPr sz="1450" b="1" spc="-40" dirty="0">
                <a:cs typeface="Tahoma"/>
              </a:rPr>
              <a:t>Riverains</a:t>
            </a:r>
            <a:r>
              <a:rPr sz="1450" b="1" spc="35" dirty="0">
                <a:cs typeface="Tahoma"/>
              </a:rPr>
              <a:t> </a:t>
            </a:r>
            <a:r>
              <a:rPr sz="1450" b="1" spc="-45" dirty="0">
                <a:cs typeface="Tahoma"/>
              </a:rPr>
              <a:t>des</a:t>
            </a:r>
            <a:r>
              <a:rPr sz="1450" b="1" spc="5" dirty="0">
                <a:cs typeface="Tahoma"/>
              </a:rPr>
              <a:t> </a:t>
            </a:r>
            <a:r>
              <a:rPr sz="1450" b="1" spc="-55" dirty="0">
                <a:cs typeface="Tahoma"/>
              </a:rPr>
              <a:t>Rue</a:t>
            </a:r>
            <a:r>
              <a:rPr sz="1450" b="1" spc="-40" dirty="0">
                <a:cs typeface="Tahoma"/>
              </a:rPr>
              <a:t>s</a:t>
            </a:r>
            <a:r>
              <a:rPr sz="1450" b="1" spc="25" dirty="0">
                <a:cs typeface="Tahoma"/>
              </a:rPr>
              <a:t> </a:t>
            </a:r>
            <a:r>
              <a:rPr sz="1650" b="1" spc="-45" dirty="0">
                <a:cs typeface="Tahoma"/>
              </a:rPr>
              <a:t>M</a:t>
            </a:r>
            <a:r>
              <a:rPr sz="1450" b="1" spc="-35" dirty="0">
                <a:cs typeface="Tahoma"/>
              </a:rPr>
              <a:t>ari</a:t>
            </a:r>
            <a:r>
              <a:rPr sz="1450" b="1" spc="-55" dirty="0">
                <a:cs typeface="Tahoma"/>
              </a:rPr>
              <a:t>e</a:t>
            </a:r>
            <a:r>
              <a:rPr sz="1450" b="1" spc="-30" dirty="0">
                <a:cs typeface="Tahoma"/>
              </a:rPr>
              <a:t>-</a:t>
            </a:r>
            <a:r>
              <a:rPr sz="1650" b="1" spc="-45" dirty="0">
                <a:cs typeface="Tahoma"/>
              </a:rPr>
              <a:t>H</a:t>
            </a:r>
            <a:r>
              <a:rPr sz="1450" b="1" spc="-45" dirty="0">
                <a:cs typeface="Tahoma"/>
              </a:rPr>
              <a:t>enriette</a:t>
            </a:r>
            <a:r>
              <a:rPr sz="1450" b="1" spc="-25" dirty="0">
                <a:cs typeface="Tahoma"/>
              </a:rPr>
              <a:t>,</a:t>
            </a:r>
            <a:r>
              <a:rPr sz="1450" b="1" spc="100" dirty="0">
                <a:cs typeface="Tahoma"/>
              </a:rPr>
              <a:t> </a:t>
            </a:r>
            <a:r>
              <a:rPr sz="1650" b="1" spc="-45" dirty="0">
                <a:cs typeface="Tahoma"/>
              </a:rPr>
              <a:t>H</a:t>
            </a:r>
            <a:r>
              <a:rPr sz="1450" b="1" spc="-45" dirty="0">
                <a:cs typeface="Tahoma"/>
              </a:rPr>
              <a:t>élène</a:t>
            </a:r>
            <a:r>
              <a:rPr sz="1450" b="1" spc="50" dirty="0">
                <a:cs typeface="Tahoma"/>
              </a:rPr>
              <a:t> </a:t>
            </a:r>
            <a:r>
              <a:rPr sz="1650" b="1" spc="-35" dirty="0">
                <a:cs typeface="Tahoma"/>
              </a:rPr>
              <a:t>A</a:t>
            </a:r>
            <a:r>
              <a:rPr sz="1450" b="1" spc="-50" dirty="0">
                <a:cs typeface="Tahoma"/>
              </a:rPr>
              <a:t>ndré</a:t>
            </a:r>
            <a:r>
              <a:rPr sz="1450" b="1" spc="-45" dirty="0">
                <a:cs typeface="Tahoma"/>
              </a:rPr>
              <a:t>e</a:t>
            </a:r>
            <a:r>
              <a:rPr sz="1450" b="1" spc="25" dirty="0">
                <a:cs typeface="Tahoma"/>
              </a:rPr>
              <a:t> </a:t>
            </a:r>
            <a:r>
              <a:rPr sz="1450" b="1" spc="-55" dirty="0">
                <a:cs typeface="Tahoma"/>
              </a:rPr>
              <a:t>e</a:t>
            </a:r>
            <a:r>
              <a:rPr sz="1450" b="1" spc="-30" dirty="0">
                <a:cs typeface="Tahoma"/>
              </a:rPr>
              <a:t>t</a:t>
            </a:r>
            <a:r>
              <a:rPr sz="1450" b="1" spc="25" dirty="0">
                <a:cs typeface="Tahoma"/>
              </a:rPr>
              <a:t> </a:t>
            </a:r>
            <a:r>
              <a:rPr sz="1650" b="1" spc="-35" dirty="0">
                <a:cs typeface="Tahoma"/>
              </a:rPr>
              <a:t>A</a:t>
            </a:r>
            <a:r>
              <a:rPr sz="1450" b="1" spc="-45" dirty="0">
                <a:cs typeface="Tahoma"/>
              </a:rPr>
              <a:t>lentours</a:t>
            </a:r>
            <a:endParaRPr sz="1450" dirty="0"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2416" y="420623"/>
            <a:ext cx="3051048" cy="2142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1679" y="981455"/>
            <a:ext cx="847344" cy="621792"/>
          </a:xfrm>
          <a:custGeom>
            <a:avLst/>
            <a:gdLst/>
            <a:ahLst/>
            <a:cxnLst/>
            <a:rect l="l" t="t" r="r" b="b"/>
            <a:pathLst>
              <a:path w="847344" h="621792">
                <a:moveTo>
                  <a:pt x="539495" y="0"/>
                </a:moveTo>
                <a:lnTo>
                  <a:pt x="499871" y="0"/>
                </a:lnTo>
                <a:lnTo>
                  <a:pt x="417575" y="6096"/>
                </a:lnTo>
                <a:lnTo>
                  <a:pt x="374903" y="15240"/>
                </a:lnTo>
                <a:lnTo>
                  <a:pt x="332231" y="27432"/>
                </a:lnTo>
                <a:lnTo>
                  <a:pt x="289559" y="42672"/>
                </a:lnTo>
                <a:lnTo>
                  <a:pt x="249936" y="60960"/>
                </a:lnTo>
                <a:lnTo>
                  <a:pt x="213359" y="79248"/>
                </a:lnTo>
                <a:lnTo>
                  <a:pt x="176783" y="103632"/>
                </a:lnTo>
                <a:lnTo>
                  <a:pt x="115824" y="149352"/>
                </a:lnTo>
                <a:lnTo>
                  <a:pt x="88392" y="176784"/>
                </a:lnTo>
                <a:lnTo>
                  <a:pt x="45719" y="234696"/>
                </a:lnTo>
                <a:lnTo>
                  <a:pt x="15239" y="292608"/>
                </a:lnTo>
                <a:lnTo>
                  <a:pt x="0" y="353568"/>
                </a:lnTo>
                <a:lnTo>
                  <a:pt x="0" y="384048"/>
                </a:lnTo>
                <a:lnTo>
                  <a:pt x="9143" y="445008"/>
                </a:lnTo>
                <a:lnTo>
                  <a:pt x="36575" y="499872"/>
                </a:lnTo>
                <a:lnTo>
                  <a:pt x="79247" y="545592"/>
                </a:lnTo>
                <a:lnTo>
                  <a:pt x="131063" y="579120"/>
                </a:lnTo>
                <a:lnTo>
                  <a:pt x="195071" y="606552"/>
                </a:lnTo>
                <a:lnTo>
                  <a:pt x="307847" y="621792"/>
                </a:lnTo>
                <a:lnTo>
                  <a:pt x="387095" y="621792"/>
                </a:lnTo>
                <a:lnTo>
                  <a:pt x="429768" y="615696"/>
                </a:lnTo>
                <a:lnTo>
                  <a:pt x="443992" y="612648"/>
                </a:lnTo>
                <a:lnTo>
                  <a:pt x="307847" y="612648"/>
                </a:lnTo>
                <a:lnTo>
                  <a:pt x="268224" y="609600"/>
                </a:lnTo>
                <a:lnTo>
                  <a:pt x="198119" y="597408"/>
                </a:lnTo>
                <a:lnTo>
                  <a:pt x="137159" y="573024"/>
                </a:lnTo>
                <a:lnTo>
                  <a:pt x="82295" y="536448"/>
                </a:lnTo>
                <a:lnTo>
                  <a:pt x="42671" y="493776"/>
                </a:lnTo>
                <a:lnTo>
                  <a:pt x="18287" y="441960"/>
                </a:lnTo>
                <a:lnTo>
                  <a:pt x="12801" y="414528"/>
                </a:lnTo>
                <a:lnTo>
                  <a:pt x="12192" y="414528"/>
                </a:lnTo>
                <a:lnTo>
                  <a:pt x="9143" y="384048"/>
                </a:lnTo>
                <a:lnTo>
                  <a:pt x="9143" y="353568"/>
                </a:lnTo>
                <a:lnTo>
                  <a:pt x="24383" y="295656"/>
                </a:lnTo>
                <a:lnTo>
                  <a:pt x="54863" y="237744"/>
                </a:lnTo>
                <a:lnTo>
                  <a:pt x="97536" y="182880"/>
                </a:lnTo>
                <a:lnTo>
                  <a:pt x="182880" y="109728"/>
                </a:lnTo>
                <a:lnTo>
                  <a:pt x="219456" y="88392"/>
                </a:lnTo>
                <a:lnTo>
                  <a:pt x="292607" y="51816"/>
                </a:lnTo>
                <a:lnTo>
                  <a:pt x="335280" y="36575"/>
                </a:lnTo>
                <a:lnTo>
                  <a:pt x="377951" y="24384"/>
                </a:lnTo>
                <a:lnTo>
                  <a:pt x="417575" y="15240"/>
                </a:lnTo>
                <a:lnTo>
                  <a:pt x="499871" y="9144"/>
                </a:lnTo>
                <a:lnTo>
                  <a:pt x="615695" y="9144"/>
                </a:lnTo>
                <a:lnTo>
                  <a:pt x="576071" y="3048"/>
                </a:lnTo>
                <a:lnTo>
                  <a:pt x="539495" y="0"/>
                </a:lnTo>
                <a:close/>
              </a:path>
              <a:path w="847344" h="621792">
                <a:moveTo>
                  <a:pt x="827023" y="152400"/>
                </a:moveTo>
                <a:lnTo>
                  <a:pt x="816863" y="152400"/>
                </a:lnTo>
                <a:lnTo>
                  <a:pt x="826007" y="179832"/>
                </a:lnTo>
                <a:lnTo>
                  <a:pt x="835151" y="210312"/>
                </a:lnTo>
                <a:lnTo>
                  <a:pt x="835151" y="268224"/>
                </a:lnTo>
                <a:lnTo>
                  <a:pt x="829056" y="295656"/>
                </a:lnTo>
                <a:lnTo>
                  <a:pt x="807719" y="356616"/>
                </a:lnTo>
                <a:lnTo>
                  <a:pt x="749807" y="438912"/>
                </a:lnTo>
                <a:lnTo>
                  <a:pt x="694944" y="487680"/>
                </a:lnTo>
                <a:lnTo>
                  <a:pt x="661415" y="512064"/>
                </a:lnTo>
                <a:lnTo>
                  <a:pt x="627888" y="533400"/>
                </a:lnTo>
                <a:lnTo>
                  <a:pt x="591312" y="551688"/>
                </a:lnTo>
                <a:lnTo>
                  <a:pt x="551688" y="569976"/>
                </a:lnTo>
                <a:lnTo>
                  <a:pt x="512063" y="585216"/>
                </a:lnTo>
                <a:lnTo>
                  <a:pt x="469392" y="597408"/>
                </a:lnTo>
                <a:lnTo>
                  <a:pt x="426719" y="606552"/>
                </a:lnTo>
                <a:lnTo>
                  <a:pt x="344424" y="612648"/>
                </a:lnTo>
                <a:lnTo>
                  <a:pt x="443992" y="612648"/>
                </a:lnTo>
                <a:lnTo>
                  <a:pt x="515112" y="594360"/>
                </a:lnTo>
                <a:lnTo>
                  <a:pt x="554736" y="579120"/>
                </a:lnTo>
                <a:lnTo>
                  <a:pt x="594359" y="560832"/>
                </a:lnTo>
                <a:lnTo>
                  <a:pt x="630936" y="542544"/>
                </a:lnTo>
                <a:lnTo>
                  <a:pt x="667512" y="518160"/>
                </a:lnTo>
                <a:lnTo>
                  <a:pt x="701039" y="496824"/>
                </a:lnTo>
                <a:lnTo>
                  <a:pt x="728471" y="472440"/>
                </a:lnTo>
                <a:lnTo>
                  <a:pt x="755903" y="445008"/>
                </a:lnTo>
                <a:lnTo>
                  <a:pt x="780288" y="417576"/>
                </a:lnTo>
                <a:lnTo>
                  <a:pt x="798576" y="387096"/>
                </a:lnTo>
                <a:lnTo>
                  <a:pt x="816863" y="359664"/>
                </a:lnTo>
                <a:lnTo>
                  <a:pt x="829056" y="329184"/>
                </a:lnTo>
                <a:lnTo>
                  <a:pt x="838200" y="298704"/>
                </a:lnTo>
                <a:lnTo>
                  <a:pt x="844295" y="268224"/>
                </a:lnTo>
                <a:lnTo>
                  <a:pt x="847344" y="237744"/>
                </a:lnTo>
                <a:lnTo>
                  <a:pt x="844295" y="207264"/>
                </a:lnTo>
                <a:lnTo>
                  <a:pt x="835151" y="176784"/>
                </a:lnTo>
                <a:lnTo>
                  <a:pt x="827023" y="152400"/>
                </a:lnTo>
                <a:close/>
              </a:path>
              <a:path w="847344" h="621792">
                <a:moveTo>
                  <a:pt x="12192" y="411480"/>
                </a:moveTo>
                <a:lnTo>
                  <a:pt x="12192" y="414528"/>
                </a:lnTo>
                <a:lnTo>
                  <a:pt x="12801" y="414528"/>
                </a:lnTo>
                <a:lnTo>
                  <a:pt x="12192" y="411480"/>
                </a:lnTo>
                <a:close/>
              </a:path>
              <a:path w="847344" h="621792">
                <a:moveTo>
                  <a:pt x="615695" y="9144"/>
                </a:moveTo>
                <a:lnTo>
                  <a:pt x="539495" y="9144"/>
                </a:lnTo>
                <a:lnTo>
                  <a:pt x="576071" y="12192"/>
                </a:lnTo>
                <a:lnTo>
                  <a:pt x="612647" y="18288"/>
                </a:lnTo>
                <a:lnTo>
                  <a:pt x="679703" y="36575"/>
                </a:lnTo>
                <a:lnTo>
                  <a:pt x="737615" y="67055"/>
                </a:lnTo>
                <a:lnTo>
                  <a:pt x="783336" y="106680"/>
                </a:lnTo>
                <a:lnTo>
                  <a:pt x="816863" y="155448"/>
                </a:lnTo>
                <a:lnTo>
                  <a:pt x="816863" y="152400"/>
                </a:lnTo>
                <a:lnTo>
                  <a:pt x="827023" y="152400"/>
                </a:lnTo>
                <a:lnTo>
                  <a:pt x="826007" y="149352"/>
                </a:lnTo>
                <a:lnTo>
                  <a:pt x="822959" y="149352"/>
                </a:lnTo>
                <a:lnTo>
                  <a:pt x="807719" y="121920"/>
                </a:lnTo>
                <a:lnTo>
                  <a:pt x="768095" y="76200"/>
                </a:lnTo>
                <a:lnTo>
                  <a:pt x="713232" y="42672"/>
                </a:lnTo>
                <a:lnTo>
                  <a:pt x="649224" y="15240"/>
                </a:lnTo>
                <a:lnTo>
                  <a:pt x="615695" y="9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AF0B05C-940C-4555-9743-EC81332FB0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1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8023" y="1746504"/>
            <a:ext cx="3310128" cy="1969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0">
              <a:lnSpc>
                <a:spcPct val="100000"/>
              </a:lnSpc>
            </a:pP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Electricité</a:t>
            </a:r>
            <a:r>
              <a:rPr sz="24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Calibri"/>
                <a:cs typeface="Calibri"/>
              </a:rPr>
              <a:t>- </a:t>
            </a: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déploiemen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r>
              <a:rPr sz="2400" b="1" spc="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de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r>
              <a:rPr sz="2400" b="1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comp</a:t>
            </a:r>
            <a:r>
              <a:rPr lang="fr-FR" sz="2400" b="1" spc="-25" dirty="0" err="1">
                <a:solidFill>
                  <a:srgbClr val="00AFEF"/>
                </a:solidFill>
                <a:latin typeface="Calibri"/>
                <a:cs typeface="Calibri"/>
              </a:rPr>
              <a:t>teurs</a:t>
            </a:r>
            <a:r>
              <a:rPr lang="fr-FR" sz="2400" b="1" spc="-25" dirty="0">
                <a:solidFill>
                  <a:srgbClr val="00AFEF"/>
                </a:solidFill>
                <a:latin typeface="Calibri"/>
                <a:cs typeface="Calibri"/>
              </a:rPr>
              <a:t> Linky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9899" y="1986421"/>
            <a:ext cx="8272662" cy="39198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indent="-342900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222885" algn="l"/>
              </a:tabLst>
            </a:pPr>
            <a:r>
              <a:rPr spc="-10" dirty="0">
                <a:cs typeface="Calibri"/>
              </a:rPr>
              <a:t>4</a:t>
            </a:r>
            <a:r>
              <a:rPr spc="-15" dirty="0">
                <a:cs typeface="Calibri"/>
              </a:rPr>
              <a:t>8</a:t>
            </a:r>
            <a:r>
              <a:rPr spc="-35" dirty="0">
                <a:cs typeface="Calibri"/>
              </a:rPr>
              <a:t> </a:t>
            </a:r>
            <a:r>
              <a:rPr spc="-10" dirty="0">
                <a:cs typeface="Calibri"/>
              </a:rPr>
              <a:t>00</a:t>
            </a:r>
            <a:r>
              <a:rPr spc="-15" dirty="0">
                <a:cs typeface="Calibri"/>
              </a:rPr>
              <a:t>0</a:t>
            </a:r>
            <a:r>
              <a:rPr spc="-30" dirty="0">
                <a:cs typeface="Calibri"/>
              </a:rPr>
              <a:t> </a:t>
            </a:r>
            <a:r>
              <a:rPr spc="0" dirty="0">
                <a:cs typeface="Calibri"/>
              </a:rPr>
              <a:t>compteurs</a:t>
            </a:r>
            <a:r>
              <a:rPr spc="-35" dirty="0">
                <a:cs typeface="Calibri"/>
              </a:rPr>
              <a:t> </a:t>
            </a:r>
            <a:r>
              <a:rPr spc="0" dirty="0">
                <a:cs typeface="Calibri"/>
              </a:rPr>
              <a:t>/</a:t>
            </a:r>
            <a:r>
              <a:rPr spc="-10" dirty="0">
                <a:cs typeface="Calibri"/>
              </a:rPr>
              <a:t> </a:t>
            </a:r>
            <a:r>
              <a:rPr spc="0" dirty="0">
                <a:cs typeface="Calibri"/>
              </a:rPr>
              <a:t>Versailles</a:t>
            </a:r>
            <a:endParaRPr dirty="0"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359"/>
              </a:spcBef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222885" algn="l"/>
              </a:tabLst>
            </a:pPr>
            <a:r>
              <a:rPr spc="0" dirty="0">
                <a:cs typeface="Calibri"/>
              </a:rPr>
              <a:t>Calendrier</a:t>
            </a:r>
            <a:r>
              <a:rPr spc="-40" dirty="0">
                <a:cs typeface="Calibri"/>
              </a:rPr>
              <a:t> </a:t>
            </a:r>
            <a:r>
              <a:rPr spc="-10" dirty="0">
                <a:cs typeface="Calibri"/>
              </a:rPr>
              <a:t>:</a:t>
            </a:r>
            <a:endParaRPr dirty="0">
              <a:cs typeface="Calibri"/>
            </a:endParaRPr>
          </a:p>
          <a:p>
            <a:pPr marL="659765" marR="2973705" lvl="1" indent="-342900">
              <a:lnSpc>
                <a:spcPts val="2590"/>
              </a:lnSpc>
              <a:spcBef>
                <a:spcPts val="40"/>
              </a:spcBef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527685" algn="l"/>
              </a:tabLst>
            </a:pPr>
            <a:r>
              <a:rPr spc="-10" dirty="0">
                <a:cs typeface="Calibri"/>
              </a:rPr>
              <a:t>fev 201</a:t>
            </a:r>
            <a:r>
              <a:rPr spc="-15" dirty="0">
                <a:cs typeface="Calibri"/>
              </a:rPr>
              <a:t>9</a:t>
            </a:r>
            <a:r>
              <a:rPr spc="-30" dirty="0">
                <a:cs typeface="Calibri"/>
              </a:rPr>
              <a:t> </a:t>
            </a:r>
            <a:r>
              <a:rPr spc="-10" dirty="0">
                <a:cs typeface="Calibri"/>
              </a:rPr>
              <a:t>: 150</a:t>
            </a:r>
            <a:r>
              <a:rPr spc="-15" dirty="0">
                <a:cs typeface="Calibri"/>
              </a:rPr>
              <a:t>0</a:t>
            </a:r>
            <a:r>
              <a:rPr spc="-55" dirty="0">
                <a:cs typeface="Calibri"/>
              </a:rPr>
              <a:t> </a:t>
            </a:r>
            <a:r>
              <a:rPr spc="0" dirty="0">
                <a:cs typeface="Calibri"/>
              </a:rPr>
              <a:t>compteurs</a:t>
            </a:r>
            <a:r>
              <a:rPr spc="-35" dirty="0">
                <a:cs typeface="Calibri"/>
              </a:rPr>
              <a:t> </a:t>
            </a:r>
            <a:r>
              <a:rPr spc="-10" dirty="0">
                <a:cs typeface="Calibri"/>
              </a:rPr>
              <a:t>: </a:t>
            </a:r>
            <a:r>
              <a:rPr spc="5" dirty="0">
                <a:cs typeface="Calibri"/>
              </a:rPr>
              <a:t>Porchefontain</a:t>
            </a:r>
            <a:r>
              <a:rPr spc="0" dirty="0">
                <a:cs typeface="Calibri"/>
              </a:rPr>
              <a:t>e</a:t>
            </a:r>
            <a:r>
              <a:rPr spc="-85" dirty="0">
                <a:cs typeface="Calibri"/>
              </a:rPr>
              <a:t> </a:t>
            </a:r>
            <a:r>
              <a:rPr spc="0" dirty="0">
                <a:cs typeface="Calibri"/>
              </a:rPr>
              <a:t>/</a:t>
            </a:r>
            <a:r>
              <a:rPr spc="-10" dirty="0">
                <a:cs typeface="Calibri"/>
              </a:rPr>
              <a:t> </a:t>
            </a:r>
            <a:r>
              <a:rPr spc="5" dirty="0">
                <a:cs typeface="Calibri"/>
              </a:rPr>
              <a:t>Montreui</a:t>
            </a:r>
            <a:r>
              <a:rPr spc="0" dirty="0">
                <a:cs typeface="Calibri"/>
              </a:rPr>
              <a:t>l</a:t>
            </a:r>
            <a:r>
              <a:rPr spc="-60" dirty="0">
                <a:cs typeface="Calibri"/>
              </a:rPr>
              <a:t> </a:t>
            </a:r>
            <a:r>
              <a:rPr spc="0" dirty="0">
                <a:cs typeface="Calibri"/>
              </a:rPr>
              <a:t>(</a:t>
            </a:r>
            <a:r>
              <a:rPr spc="0" dirty="0" err="1">
                <a:cs typeface="Calibri"/>
              </a:rPr>
              <a:t>partiel</a:t>
            </a:r>
            <a:r>
              <a:rPr spc="0" dirty="0">
                <a:cs typeface="Calibri"/>
              </a:rPr>
              <a:t>)</a:t>
            </a:r>
            <a:endParaRPr lang="fr-FR" spc="0" dirty="0">
              <a:cs typeface="Calibri"/>
            </a:endParaRPr>
          </a:p>
          <a:p>
            <a:pPr marL="659765" marR="2973705" lvl="1" indent="-342900">
              <a:lnSpc>
                <a:spcPts val="2590"/>
              </a:lnSpc>
              <a:spcBef>
                <a:spcPts val="40"/>
              </a:spcBef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527685" algn="l"/>
              </a:tabLst>
            </a:pPr>
            <a:r>
              <a:rPr spc="0" dirty="0" err="1">
                <a:cs typeface="Calibri"/>
              </a:rPr>
              <a:t>nov</a:t>
            </a:r>
            <a:r>
              <a:rPr spc="-15" dirty="0">
                <a:cs typeface="Calibri"/>
              </a:rPr>
              <a:t> </a:t>
            </a:r>
            <a:r>
              <a:rPr spc="-10" dirty="0">
                <a:cs typeface="Calibri"/>
              </a:rPr>
              <a:t>201</a:t>
            </a:r>
            <a:r>
              <a:rPr spc="-15" dirty="0">
                <a:cs typeface="Calibri"/>
              </a:rPr>
              <a:t>9</a:t>
            </a:r>
            <a:r>
              <a:rPr spc="-55" dirty="0">
                <a:cs typeface="Calibri"/>
              </a:rPr>
              <a:t> </a:t>
            </a:r>
            <a:r>
              <a:rPr spc="0" dirty="0">
                <a:cs typeface="Calibri"/>
              </a:rPr>
              <a:t>-</a:t>
            </a:r>
            <a:r>
              <a:rPr spc="15" dirty="0">
                <a:cs typeface="Calibri"/>
              </a:rPr>
              <a:t> </a:t>
            </a:r>
            <a:r>
              <a:rPr spc="5" dirty="0">
                <a:cs typeface="Calibri"/>
              </a:rPr>
              <a:t>fi</a:t>
            </a:r>
            <a:r>
              <a:rPr spc="0" dirty="0">
                <a:cs typeface="Calibri"/>
              </a:rPr>
              <a:t>n</a:t>
            </a:r>
            <a:r>
              <a:rPr spc="-35" dirty="0">
                <a:cs typeface="Calibri"/>
              </a:rPr>
              <a:t> </a:t>
            </a:r>
            <a:r>
              <a:rPr spc="-10" dirty="0">
                <a:cs typeface="Calibri"/>
              </a:rPr>
              <a:t>202</a:t>
            </a:r>
            <a:r>
              <a:rPr spc="-15" dirty="0">
                <a:cs typeface="Calibri"/>
              </a:rPr>
              <a:t>1</a:t>
            </a:r>
            <a:r>
              <a:rPr spc="-30" dirty="0">
                <a:cs typeface="Calibri"/>
              </a:rPr>
              <a:t> </a:t>
            </a:r>
            <a:r>
              <a:rPr spc="-10" dirty="0">
                <a:cs typeface="Calibri"/>
              </a:rPr>
              <a:t>:</a:t>
            </a:r>
            <a:endParaRPr lang="fr-FR" dirty="0">
              <a:cs typeface="Calibri"/>
            </a:endParaRPr>
          </a:p>
          <a:p>
            <a:pPr marL="659765" marR="2973705" lvl="1" indent="-342900">
              <a:lnSpc>
                <a:spcPts val="2590"/>
              </a:lnSpc>
              <a:spcBef>
                <a:spcPts val="40"/>
              </a:spcBef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527685" algn="l"/>
              </a:tabLst>
            </a:pPr>
            <a:r>
              <a:rPr spc="-10" dirty="0" err="1">
                <a:cs typeface="Calibri"/>
              </a:rPr>
              <a:t>autres</a:t>
            </a:r>
            <a:r>
              <a:rPr spc="-10" dirty="0">
                <a:cs typeface="Calibri"/>
              </a:rPr>
              <a:t> </a:t>
            </a:r>
            <a:r>
              <a:rPr spc="5" dirty="0">
                <a:cs typeface="Calibri"/>
              </a:rPr>
              <a:t>quartier</a:t>
            </a:r>
            <a:r>
              <a:rPr spc="0" dirty="0">
                <a:cs typeface="Calibri"/>
              </a:rPr>
              <a:t>s</a:t>
            </a:r>
            <a:r>
              <a:rPr spc="-60" dirty="0">
                <a:cs typeface="Calibri"/>
              </a:rPr>
              <a:t> </a:t>
            </a:r>
            <a:r>
              <a:rPr spc="0" dirty="0">
                <a:cs typeface="Calibri"/>
              </a:rPr>
              <a:t>-</a:t>
            </a:r>
            <a:r>
              <a:rPr spc="-10" dirty="0">
                <a:cs typeface="Calibri"/>
              </a:rPr>
              <a:t> </a:t>
            </a:r>
            <a:r>
              <a:rPr spc="0" dirty="0">
                <a:cs typeface="Calibri"/>
              </a:rPr>
              <a:t>calendrier</a:t>
            </a:r>
            <a:r>
              <a:rPr spc="-15" dirty="0">
                <a:cs typeface="Calibri"/>
              </a:rPr>
              <a:t> </a:t>
            </a:r>
            <a:r>
              <a:rPr spc="0" dirty="0">
                <a:cs typeface="Calibri"/>
              </a:rPr>
              <a:t>pas</a:t>
            </a:r>
            <a:r>
              <a:rPr spc="-15" dirty="0">
                <a:cs typeface="Calibri"/>
              </a:rPr>
              <a:t> encore</a:t>
            </a:r>
            <a:r>
              <a:rPr spc="-35" dirty="0">
                <a:cs typeface="Calibri"/>
              </a:rPr>
              <a:t> </a:t>
            </a:r>
            <a:r>
              <a:rPr spc="-10" dirty="0">
                <a:cs typeface="Calibri"/>
              </a:rPr>
              <a:t>arrêté</a:t>
            </a:r>
            <a:endParaRPr dirty="0"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359"/>
              </a:spcBef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204470" algn="l"/>
              </a:tabLst>
            </a:pPr>
            <a:r>
              <a:rPr spc="-10" dirty="0">
                <a:cs typeface="Calibri"/>
              </a:rPr>
              <a:t>Prestataire</a:t>
            </a:r>
            <a:r>
              <a:rPr spc="-55" dirty="0">
                <a:cs typeface="Calibri"/>
              </a:rPr>
              <a:t> </a:t>
            </a:r>
            <a:r>
              <a:rPr spc="0" dirty="0">
                <a:cs typeface="Calibri"/>
              </a:rPr>
              <a:t>ENEDIS</a:t>
            </a:r>
            <a:r>
              <a:rPr spc="-40" dirty="0">
                <a:cs typeface="Calibri"/>
              </a:rPr>
              <a:t> </a:t>
            </a:r>
            <a:r>
              <a:rPr spc="-15" dirty="0">
                <a:cs typeface="Calibri"/>
              </a:rPr>
              <a:t>chargé </a:t>
            </a:r>
            <a:r>
              <a:rPr spc="10" dirty="0">
                <a:cs typeface="Calibri"/>
              </a:rPr>
              <a:t>d</a:t>
            </a:r>
            <a:r>
              <a:rPr spc="0" dirty="0">
                <a:cs typeface="Calibri"/>
              </a:rPr>
              <a:t>u</a:t>
            </a:r>
            <a:r>
              <a:rPr spc="-5" dirty="0">
                <a:cs typeface="Calibri"/>
              </a:rPr>
              <a:t> </a:t>
            </a:r>
            <a:r>
              <a:rPr spc="5" dirty="0">
                <a:cs typeface="Calibri"/>
              </a:rPr>
              <a:t>déploiemen</a:t>
            </a:r>
            <a:r>
              <a:rPr spc="0" dirty="0">
                <a:cs typeface="Calibri"/>
              </a:rPr>
              <a:t>t</a:t>
            </a:r>
            <a:r>
              <a:rPr spc="-60" dirty="0">
                <a:cs typeface="Calibri"/>
              </a:rPr>
              <a:t> </a:t>
            </a:r>
            <a:r>
              <a:rPr spc="-10" dirty="0">
                <a:cs typeface="Calibri"/>
              </a:rPr>
              <a:t>: </a:t>
            </a:r>
            <a:r>
              <a:rPr spc="5" dirty="0">
                <a:cs typeface="Calibri"/>
              </a:rPr>
              <a:t>Solutio</a:t>
            </a:r>
            <a:r>
              <a:rPr spc="0" dirty="0">
                <a:cs typeface="Calibri"/>
              </a:rPr>
              <a:t>n</a:t>
            </a:r>
            <a:r>
              <a:rPr spc="-90" dirty="0">
                <a:cs typeface="Calibri"/>
              </a:rPr>
              <a:t> </a:t>
            </a:r>
            <a:r>
              <a:rPr spc="-10" dirty="0">
                <a:cs typeface="Calibri"/>
              </a:rPr>
              <a:t>30</a:t>
            </a:r>
            <a:endParaRPr dirty="0">
              <a:cs typeface="Calibri"/>
            </a:endParaRPr>
          </a:p>
          <a:p>
            <a:pPr>
              <a:lnSpc>
                <a:spcPts val="650"/>
              </a:lnSpc>
              <a:spcBef>
                <a:spcPts val="6"/>
              </a:spcBef>
              <a:buFont typeface="Arial"/>
              <a:buChar char="•"/>
            </a:pPr>
            <a:endParaRPr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dirty="0"/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CD2177"/>
                </a:solidFill>
                <a:cs typeface="Calibri"/>
              </a:rPr>
              <a:t>Actions</a:t>
            </a:r>
            <a:r>
              <a:rPr spc="-40" dirty="0">
                <a:solidFill>
                  <a:srgbClr val="CD2177"/>
                </a:solidFill>
                <a:cs typeface="Calibri"/>
              </a:rPr>
              <a:t> </a:t>
            </a:r>
            <a:r>
              <a:rPr spc="-15" dirty="0">
                <a:solidFill>
                  <a:srgbClr val="CD2177"/>
                </a:solidFill>
                <a:cs typeface="Calibri"/>
              </a:rPr>
              <a:t>M2H2A</a:t>
            </a:r>
            <a:r>
              <a:rPr spc="-35" dirty="0">
                <a:solidFill>
                  <a:srgbClr val="CD2177"/>
                </a:solidFill>
                <a:cs typeface="Calibri"/>
              </a:rPr>
              <a:t> </a:t>
            </a:r>
            <a:r>
              <a:rPr spc="-10" dirty="0">
                <a:solidFill>
                  <a:srgbClr val="CD2177"/>
                </a:solidFill>
                <a:cs typeface="Calibri"/>
              </a:rPr>
              <a:t>e</a:t>
            </a:r>
            <a:r>
              <a:rPr spc="-15" dirty="0">
                <a:solidFill>
                  <a:srgbClr val="CD2177"/>
                </a:solidFill>
                <a:cs typeface="Calibri"/>
              </a:rPr>
              <a:t>n</a:t>
            </a:r>
            <a:r>
              <a:rPr spc="-10" dirty="0">
                <a:solidFill>
                  <a:srgbClr val="CD2177"/>
                </a:solidFill>
                <a:cs typeface="Calibri"/>
              </a:rPr>
              <a:t> </a:t>
            </a:r>
            <a:r>
              <a:rPr spc="0" dirty="0">
                <a:solidFill>
                  <a:srgbClr val="CD2177"/>
                </a:solidFill>
                <a:cs typeface="Calibri"/>
              </a:rPr>
              <a:t>cours</a:t>
            </a:r>
            <a:r>
              <a:rPr spc="-15" dirty="0">
                <a:solidFill>
                  <a:srgbClr val="CD2177"/>
                </a:solidFill>
                <a:cs typeface="Calibri"/>
              </a:rPr>
              <a:t> </a:t>
            </a:r>
            <a:r>
              <a:rPr spc="-10" dirty="0">
                <a:solidFill>
                  <a:srgbClr val="CD2177"/>
                </a:solidFill>
                <a:cs typeface="Calibri"/>
              </a:rPr>
              <a:t>:</a:t>
            </a:r>
            <a:endParaRPr dirty="0"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359"/>
              </a:spcBef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204470" algn="l"/>
              </a:tabLst>
            </a:pPr>
            <a:r>
              <a:rPr spc="5" dirty="0">
                <a:cs typeface="Calibri"/>
              </a:rPr>
              <a:t>Réunio</a:t>
            </a:r>
            <a:r>
              <a:rPr spc="0" dirty="0">
                <a:cs typeface="Calibri"/>
              </a:rPr>
              <a:t>n</a:t>
            </a:r>
            <a:r>
              <a:rPr spc="-40" dirty="0">
                <a:cs typeface="Calibri"/>
              </a:rPr>
              <a:t> </a:t>
            </a:r>
            <a:r>
              <a:rPr spc="5" dirty="0">
                <a:cs typeface="Calibri"/>
              </a:rPr>
              <a:t>spécifiqu</a:t>
            </a:r>
            <a:r>
              <a:rPr spc="0" dirty="0">
                <a:cs typeface="Calibri"/>
              </a:rPr>
              <a:t>e</a:t>
            </a:r>
            <a:r>
              <a:rPr spc="-40" dirty="0">
                <a:cs typeface="Calibri"/>
              </a:rPr>
              <a:t> </a:t>
            </a:r>
            <a:r>
              <a:rPr spc="0" dirty="0">
                <a:cs typeface="Calibri"/>
              </a:rPr>
              <a:t>d’information</a:t>
            </a:r>
            <a:r>
              <a:rPr spc="-65" dirty="0">
                <a:cs typeface="Calibri"/>
              </a:rPr>
              <a:t> </a:t>
            </a:r>
            <a:r>
              <a:rPr spc="5" dirty="0">
                <a:cs typeface="Calibri"/>
              </a:rPr>
              <a:t>pou</a:t>
            </a:r>
            <a:r>
              <a:rPr spc="0" dirty="0">
                <a:cs typeface="Calibri"/>
              </a:rPr>
              <a:t>r</a:t>
            </a:r>
            <a:r>
              <a:rPr spc="-35" dirty="0">
                <a:cs typeface="Calibri"/>
              </a:rPr>
              <a:t> </a:t>
            </a:r>
            <a:r>
              <a:rPr spc="0" dirty="0">
                <a:cs typeface="Calibri"/>
              </a:rPr>
              <a:t>le</a:t>
            </a:r>
            <a:r>
              <a:rPr spc="-15" dirty="0">
                <a:cs typeface="Calibri"/>
              </a:rPr>
              <a:t> </a:t>
            </a:r>
            <a:r>
              <a:rPr spc="5" dirty="0">
                <a:cs typeface="Calibri"/>
              </a:rPr>
              <a:t>quartie</a:t>
            </a:r>
            <a:r>
              <a:rPr spc="0" dirty="0">
                <a:cs typeface="Calibri"/>
              </a:rPr>
              <a:t>r</a:t>
            </a:r>
            <a:r>
              <a:rPr spc="-35" dirty="0">
                <a:cs typeface="Calibri"/>
              </a:rPr>
              <a:t> </a:t>
            </a:r>
            <a:r>
              <a:rPr spc="-20" dirty="0">
                <a:cs typeface="Calibri"/>
              </a:rPr>
              <a:t>ave</a:t>
            </a:r>
            <a:r>
              <a:rPr spc="-10" dirty="0">
                <a:cs typeface="Calibri"/>
              </a:rPr>
              <a:t>c</a:t>
            </a:r>
            <a:r>
              <a:rPr spc="10" dirty="0">
                <a:cs typeface="Calibri"/>
              </a:rPr>
              <a:t> </a:t>
            </a:r>
            <a:r>
              <a:rPr spc="5" dirty="0">
                <a:cs typeface="Calibri"/>
              </a:rPr>
              <a:t>ENEDIS</a:t>
            </a:r>
            <a:endParaRPr dirty="0"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360"/>
              </a:spcBef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204470" algn="l"/>
              </a:tabLst>
            </a:pPr>
            <a:r>
              <a:rPr dirty="0">
                <a:cs typeface="Calibri"/>
              </a:rPr>
              <a:t>Envoi</a:t>
            </a:r>
            <a:r>
              <a:rPr spc="-15" dirty="0">
                <a:cs typeface="Calibri"/>
              </a:rPr>
              <a:t> </a:t>
            </a:r>
            <a:r>
              <a:rPr spc="5" dirty="0">
                <a:cs typeface="Calibri"/>
              </a:rPr>
              <a:t>pa</a:t>
            </a:r>
            <a:r>
              <a:rPr spc="0" dirty="0">
                <a:cs typeface="Calibri"/>
              </a:rPr>
              <a:t>r</a:t>
            </a:r>
            <a:r>
              <a:rPr spc="-10" dirty="0">
                <a:cs typeface="Calibri"/>
              </a:rPr>
              <a:t> </a:t>
            </a:r>
            <a:r>
              <a:rPr spc="0" dirty="0">
                <a:cs typeface="Calibri"/>
              </a:rPr>
              <a:t>mail</a:t>
            </a:r>
            <a:r>
              <a:rPr spc="-40" dirty="0">
                <a:cs typeface="Calibri"/>
              </a:rPr>
              <a:t> </a:t>
            </a:r>
            <a:r>
              <a:rPr spc="0" dirty="0">
                <a:cs typeface="Calibri"/>
              </a:rPr>
              <a:t>aux</a:t>
            </a:r>
            <a:r>
              <a:rPr spc="10" dirty="0">
                <a:cs typeface="Calibri"/>
              </a:rPr>
              <a:t> </a:t>
            </a:r>
            <a:r>
              <a:rPr spc="5" dirty="0">
                <a:cs typeface="Calibri"/>
              </a:rPr>
              <a:t>adhérent</a:t>
            </a:r>
            <a:r>
              <a:rPr spc="0" dirty="0">
                <a:cs typeface="Calibri"/>
              </a:rPr>
              <a:t>s</a:t>
            </a:r>
            <a:r>
              <a:rPr spc="-60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spc="-15" dirty="0">
                <a:cs typeface="Calibri"/>
              </a:rPr>
              <a:t>e</a:t>
            </a:r>
            <a:r>
              <a:rPr spc="-10" dirty="0">
                <a:cs typeface="Calibri"/>
              </a:rPr>
              <a:t> </a:t>
            </a:r>
            <a:r>
              <a:rPr spc="5" dirty="0">
                <a:cs typeface="Calibri"/>
              </a:rPr>
              <a:t>deu</a:t>
            </a:r>
            <a:r>
              <a:rPr spc="0" dirty="0">
                <a:cs typeface="Calibri"/>
              </a:rPr>
              <a:t>x</a:t>
            </a:r>
            <a:r>
              <a:rPr spc="-10" dirty="0">
                <a:cs typeface="Calibri"/>
              </a:rPr>
              <a:t> </a:t>
            </a:r>
            <a:r>
              <a:rPr spc="5" dirty="0">
                <a:cs typeface="Calibri"/>
              </a:rPr>
              <a:t>support</a:t>
            </a:r>
            <a:r>
              <a:rPr spc="0" dirty="0">
                <a:cs typeface="Calibri"/>
              </a:rPr>
              <a:t>s</a:t>
            </a:r>
            <a:r>
              <a:rPr spc="-60" dirty="0">
                <a:cs typeface="Calibri"/>
              </a:rPr>
              <a:t> </a:t>
            </a:r>
            <a:r>
              <a:rPr spc="5" dirty="0">
                <a:cs typeface="Calibri"/>
              </a:rPr>
              <a:t>d’information</a:t>
            </a:r>
            <a:endParaRPr dirty="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2428" y="392176"/>
            <a:ext cx="687070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FBAC32B-E3EB-47FB-ACEB-6D2E94796C2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10</a:t>
            </a:fld>
            <a:endParaRPr lang="fr-FR" sz="1300" dirty="0">
              <a:latin typeface="Tahoma"/>
              <a:cs typeface="Tahoma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63506D99-DB47-4C74-B632-C4B9B3C8910C}"/>
              </a:ext>
            </a:extLst>
          </p:cNvPr>
          <p:cNvSpPr/>
          <p:nvPr/>
        </p:nvSpPr>
        <p:spPr>
          <a:xfrm>
            <a:off x="7430846" y="591312"/>
            <a:ext cx="2404872" cy="140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8023" y="3169920"/>
            <a:ext cx="6473952" cy="396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3866" y="1107440"/>
            <a:ext cx="5310633" cy="362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Aménagemen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 l’avenu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de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Etat</a:t>
            </a:r>
            <a:r>
              <a:rPr sz="2400" b="1" spc="5" dirty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-Unis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7396" y="1542288"/>
            <a:ext cx="7566025" cy="1395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3695" indent="-341630">
              <a:lnSpc>
                <a:spcPts val="2115"/>
              </a:lnSpc>
              <a:buClr>
                <a:srgbClr val="00AFEF"/>
              </a:buClr>
              <a:buFont typeface="Arial"/>
              <a:buChar char="•"/>
              <a:tabLst>
                <a:tab pos="353695" algn="l"/>
              </a:tabLst>
            </a:pPr>
            <a:r>
              <a:rPr dirty="0">
                <a:latin typeface="Calibri"/>
                <a:cs typeface="Calibri"/>
              </a:rPr>
              <a:t>Ouvert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à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l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circulatio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piétion</a:t>
            </a:r>
            <a:r>
              <a:rPr spc="-5" dirty="0">
                <a:latin typeface="Calibri"/>
                <a:cs typeface="Calibri"/>
              </a:rPr>
              <a:t>s</a:t>
            </a:r>
            <a:r>
              <a:rPr spc="0" dirty="0">
                <a:latin typeface="Calibri"/>
                <a:cs typeface="Calibri"/>
              </a:rPr>
              <a:t>-</a:t>
            </a:r>
            <a:r>
              <a:rPr spc="-5" dirty="0">
                <a:latin typeface="Calibri"/>
                <a:cs typeface="Calibri"/>
              </a:rPr>
              <a:t>cycle</a:t>
            </a:r>
            <a:r>
              <a:rPr spc="0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depui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ma</a:t>
            </a:r>
            <a:r>
              <a:rPr spc="-5" dirty="0">
                <a:latin typeface="Calibri"/>
                <a:cs typeface="Calibri"/>
              </a:rPr>
              <a:t>i </a:t>
            </a:r>
            <a:r>
              <a:rPr spc="-15" dirty="0">
                <a:latin typeface="Calibri"/>
                <a:cs typeface="Calibri"/>
              </a:rPr>
              <a:t>2018</a:t>
            </a:r>
            <a:endParaRPr dirty="0">
              <a:latin typeface="Calibri"/>
              <a:cs typeface="Calibri"/>
            </a:endParaRPr>
          </a:p>
          <a:p>
            <a:pPr marL="353695" indent="-341630">
              <a:lnSpc>
                <a:spcPts val="1730"/>
              </a:lnSpc>
              <a:buClr>
                <a:srgbClr val="00AFEF"/>
              </a:buClr>
              <a:buFont typeface="Arial"/>
              <a:buChar char="•"/>
              <a:tabLst>
                <a:tab pos="353695" algn="l"/>
              </a:tabLst>
            </a:pPr>
            <a:r>
              <a:rPr spc="-20" dirty="0">
                <a:latin typeface="Calibri"/>
                <a:cs typeface="Calibri"/>
              </a:rPr>
              <a:t>Finalisatio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d</a:t>
            </a:r>
            <a:r>
              <a:rPr spc="-10" dirty="0">
                <a:latin typeface="Calibri"/>
                <a:cs typeface="Calibri"/>
              </a:rPr>
              <a:t>u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marquage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et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de </a:t>
            </a:r>
            <a:r>
              <a:rPr spc="-15" dirty="0">
                <a:latin typeface="Calibri"/>
                <a:cs typeface="Calibri"/>
              </a:rPr>
              <a:t>l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signalisatio</a:t>
            </a:r>
            <a:r>
              <a:rPr spc="-10" dirty="0">
                <a:latin typeface="Calibri"/>
                <a:cs typeface="Calibri"/>
              </a:rPr>
              <a:t>n </a:t>
            </a:r>
            <a:r>
              <a:rPr spc="-15" dirty="0">
                <a:latin typeface="Calibri"/>
                <a:cs typeface="Calibri"/>
              </a:rPr>
              <a:t>duran</a:t>
            </a:r>
            <a:r>
              <a:rPr spc="-10" dirty="0">
                <a:latin typeface="Calibri"/>
                <a:cs typeface="Calibri"/>
              </a:rPr>
              <a:t>t </a:t>
            </a:r>
            <a:r>
              <a:rPr spc="-15" dirty="0">
                <a:latin typeface="Calibri"/>
                <a:cs typeface="Calibri"/>
              </a:rPr>
              <a:t>l’été</a:t>
            </a:r>
            <a:endParaRPr dirty="0">
              <a:latin typeface="Calibri"/>
              <a:cs typeface="Calibri"/>
            </a:endParaRPr>
          </a:p>
          <a:p>
            <a:pPr marL="353695" indent="-341630">
              <a:lnSpc>
                <a:spcPts val="1730"/>
              </a:lnSpc>
              <a:buClr>
                <a:srgbClr val="00AFEF"/>
              </a:buClr>
              <a:buFont typeface="Arial"/>
              <a:buChar char="•"/>
              <a:tabLst>
                <a:tab pos="353695" algn="l"/>
              </a:tabLst>
            </a:pPr>
            <a:r>
              <a:rPr spc="-15" dirty="0">
                <a:latin typeface="Calibri"/>
                <a:cs typeface="Calibri"/>
              </a:rPr>
              <a:t>Plantatio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des arbres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: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décembre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2018</a:t>
            </a:r>
            <a:endParaRPr dirty="0">
              <a:latin typeface="Calibri"/>
              <a:cs typeface="Calibri"/>
            </a:endParaRPr>
          </a:p>
          <a:p>
            <a:pPr marL="353695" indent="-341630">
              <a:lnSpc>
                <a:spcPts val="1775"/>
              </a:lnSpc>
              <a:buClr>
                <a:srgbClr val="00AFEF"/>
              </a:buClr>
              <a:buFont typeface="Arial"/>
              <a:buChar char="•"/>
              <a:tabLst>
                <a:tab pos="353695" algn="l"/>
              </a:tabLst>
            </a:pPr>
            <a:r>
              <a:rPr spc="-5" dirty="0">
                <a:latin typeface="Calibri"/>
                <a:cs typeface="Calibri"/>
              </a:rPr>
              <a:t>Succè</a:t>
            </a:r>
            <a:r>
              <a:rPr spc="0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mai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un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5" dirty="0">
                <a:latin typeface="Calibri"/>
                <a:cs typeface="Calibri"/>
              </a:rPr>
              <a:t> zon</a:t>
            </a:r>
            <a:r>
              <a:rPr spc="0" dirty="0">
                <a:latin typeface="Calibri"/>
                <a:cs typeface="Calibri"/>
              </a:rPr>
              <a:t>e de </a:t>
            </a:r>
            <a:r>
              <a:rPr spc="-10" dirty="0">
                <a:latin typeface="Calibri"/>
                <a:cs typeface="Calibri"/>
              </a:rPr>
              <a:t>danger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nou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 préoccup</a:t>
            </a:r>
            <a:r>
              <a:rPr spc="0" dirty="0">
                <a:latin typeface="Calibri"/>
                <a:cs typeface="Calibri"/>
              </a:rPr>
              <a:t>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  <a:p>
            <a:pPr marL="353695" marR="12700">
              <a:lnSpc>
                <a:spcPct val="80000"/>
              </a:lnSpc>
            </a:pPr>
            <a:r>
              <a:rPr spc="-15" dirty="0">
                <a:latin typeface="Calibri"/>
                <a:cs typeface="Calibri"/>
              </a:rPr>
              <a:t>insertio</a:t>
            </a:r>
            <a:r>
              <a:rPr spc="-10" dirty="0">
                <a:latin typeface="Calibri"/>
                <a:cs typeface="Calibri"/>
              </a:rPr>
              <a:t>n </a:t>
            </a:r>
            <a:r>
              <a:rPr spc="-15" dirty="0">
                <a:latin typeface="Calibri"/>
                <a:cs typeface="Calibri"/>
              </a:rPr>
              <a:t>montant</a:t>
            </a:r>
            <a:r>
              <a:rPr spc="-10" dirty="0">
                <a:latin typeface="Calibri"/>
                <a:cs typeface="Calibri"/>
              </a:rPr>
              <a:t>e vers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l’avenu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des Etats-</a:t>
            </a:r>
            <a:r>
              <a:rPr spc="-15" dirty="0">
                <a:latin typeface="Calibri"/>
                <a:cs typeface="Calibri"/>
              </a:rPr>
              <a:t>Uni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côt</a:t>
            </a:r>
            <a:r>
              <a:rPr spc="0" dirty="0">
                <a:latin typeface="Calibri"/>
                <a:cs typeface="Calibri"/>
              </a:rPr>
              <a:t>é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pai</a:t>
            </a:r>
            <a:r>
              <a:rPr spc="-10" dirty="0">
                <a:latin typeface="Calibri"/>
                <a:cs typeface="Calibri"/>
              </a:rPr>
              <a:t>r </a:t>
            </a:r>
            <a:r>
              <a:rPr spc="-15" dirty="0">
                <a:latin typeface="Calibri"/>
                <a:cs typeface="Calibri"/>
              </a:rPr>
              <a:t>depui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l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rue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de </a:t>
            </a:r>
            <a:r>
              <a:rPr spc="-20" dirty="0">
                <a:latin typeface="Calibri"/>
                <a:cs typeface="Calibri"/>
              </a:rPr>
              <a:t>la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Ceinture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80247" y="728472"/>
            <a:ext cx="1731263" cy="603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27668" y="392176"/>
            <a:ext cx="685800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B639DD8-4D92-429B-A5AF-77C27FBFB3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11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196" y="1074521"/>
            <a:ext cx="7713472" cy="965708"/>
          </a:xfrm>
          <a:prstGeom prst="rect">
            <a:avLst/>
          </a:prstGeom>
        </p:spPr>
        <p:txBody>
          <a:bodyPr vert="horz" wrap="square" lIns="0" tIns="112776" rIns="0" bIns="0" rtlCol="0">
            <a:noAutofit/>
          </a:bodyPr>
          <a:lstStyle/>
          <a:p>
            <a:pPr marL="6350">
              <a:lnSpc>
                <a:spcPct val="100000"/>
              </a:lnSpc>
            </a:pP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Aménagemen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 l’avenu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de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Etat</a:t>
            </a:r>
            <a:r>
              <a:rPr sz="2400" b="1" spc="5" dirty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-Unis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700" y="1737308"/>
            <a:ext cx="8655810" cy="1297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6555" indent="-342900">
              <a:lnSpc>
                <a:spcPts val="2460"/>
              </a:lnSpc>
              <a:buClr>
                <a:srgbClr val="00B0F0"/>
              </a:buClr>
              <a:buSzPct val="85714"/>
              <a:buFont typeface="Arial" panose="020B0604020202020204" pitchFamily="34" charset="0"/>
              <a:buChar char="•"/>
              <a:tabLst>
                <a:tab pos="375285" algn="l"/>
              </a:tabLst>
            </a:pPr>
            <a:r>
              <a:rPr lang="fr-FR" dirty="0">
                <a:latin typeface="Calibri"/>
                <a:cs typeface="Calibri"/>
              </a:rPr>
              <a:t>S</a:t>
            </a:r>
            <a:r>
              <a:rPr dirty="0" err="1">
                <a:latin typeface="Calibri"/>
                <a:cs typeface="Calibri"/>
              </a:rPr>
              <a:t>ignalement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au</a:t>
            </a:r>
            <a:r>
              <a:rPr spc="0" dirty="0">
                <a:latin typeface="Calibri"/>
                <a:cs typeface="Calibri"/>
              </a:rPr>
              <a:t>x</a:t>
            </a:r>
            <a:r>
              <a:rPr spc="-5" dirty="0">
                <a:latin typeface="Calibri"/>
                <a:cs typeface="Calibri"/>
              </a:rPr>
              <a:t> service</a:t>
            </a:r>
            <a:r>
              <a:rPr spc="0" dirty="0">
                <a:latin typeface="Calibri"/>
                <a:cs typeface="Calibri"/>
              </a:rPr>
              <a:t>s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technique</a:t>
            </a:r>
            <a:r>
              <a:rPr spc="0" dirty="0">
                <a:latin typeface="Calibri"/>
                <a:cs typeface="Calibri"/>
              </a:rPr>
              <a:t>s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ave</a:t>
            </a:r>
            <a:r>
              <a:rPr spc="0" dirty="0">
                <a:latin typeface="Calibri"/>
                <a:cs typeface="Calibri"/>
              </a:rPr>
              <a:t>c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l’Asrieupe</a:t>
            </a:r>
            <a:endParaRPr lang="fr-FR" dirty="0">
              <a:latin typeface="Calibri"/>
              <a:cs typeface="Calibri"/>
            </a:endParaRPr>
          </a:p>
          <a:p>
            <a:pPr marL="376555" indent="-342900">
              <a:lnSpc>
                <a:spcPts val="2460"/>
              </a:lnSpc>
              <a:buClr>
                <a:srgbClr val="00B0F0"/>
              </a:buClr>
              <a:buSzPct val="85714"/>
              <a:buFont typeface="Arial" panose="020B0604020202020204" pitchFamily="34" charset="0"/>
              <a:buChar char="•"/>
              <a:tabLst>
                <a:tab pos="375285" algn="l"/>
              </a:tabLst>
            </a:pPr>
            <a:r>
              <a:rPr lang="fr-FR" spc="-5" dirty="0">
                <a:latin typeface="Calibri"/>
                <a:cs typeface="Calibri"/>
              </a:rPr>
              <a:t>C</a:t>
            </a:r>
            <a:r>
              <a:rPr spc="-5" dirty="0" err="1">
                <a:latin typeface="Calibri"/>
                <a:cs typeface="Calibri"/>
              </a:rPr>
              <a:t>ourrie</a:t>
            </a:r>
            <a:r>
              <a:rPr spc="0" dirty="0" err="1">
                <a:latin typeface="Calibri"/>
                <a:cs typeface="Calibri"/>
              </a:rPr>
              <a:t>r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M2H2A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à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M</a:t>
            </a:r>
            <a:r>
              <a:rPr spc="0" dirty="0">
                <a:latin typeface="Calibri"/>
                <a:cs typeface="Calibri"/>
              </a:rPr>
              <a:t>r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Fleury</a:t>
            </a:r>
            <a:r>
              <a:rPr spc="0" dirty="0">
                <a:latin typeface="Calibri"/>
                <a:cs typeface="Calibri"/>
              </a:rPr>
              <a:t>,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Mair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0" dirty="0">
                <a:latin typeface="Calibri"/>
                <a:cs typeface="Calibri"/>
              </a:rPr>
              <a:t>-</a:t>
            </a:r>
            <a:r>
              <a:rPr spc="-5" dirty="0">
                <a:latin typeface="Calibri"/>
                <a:cs typeface="Calibri"/>
              </a:rPr>
              <a:t>Adjoin</a:t>
            </a:r>
            <a:r>
              <a:rPr spc="0" dirty="0">
                <a:latin typeface="Calibri"/>
                <a:cs typeface="Calibri"/>
              </a:rPr>
              <a:t>t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délégu</a:t>
            </a:r>
            <a:r>
              <a:rPr spc="0" dirty="0">
                <a:latin typeface="Calibri"/>
                <a:cs typeface="Calibri"/>
              </a:rPr>
              <a:t>é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à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</a:t>
            </a:r>
            <a:r>
              <a:rPr spc="0" dirty="0">
                <a:latin typeface="Calibri"/>
                <a:cs typeface="Calibri"/>
              </a:rPr>
              <a:t>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voirie</a:t>
            </a:r>
            <a:endParaRPr dirty="0">
              <a:latin typeface="Calibri"/>
              <a:cs typeface="Calibri"/>
            </a:endParaRPr>
          </a:p>
          <a:p>
            <a:pPr marL="832485" lvl="1" indent="-341630">
              <a:lnSpc>
                <a:spcPts val="1735"/>
              </a:lnSpc>
              <a:buClr>
                <a:srgbClr val="00B0F0"/>
              </a:buClr>
              <a:buFont typeface="Arial"/>
              <a:buChar char="•"/>
              <a:tabLst>
                <a:tab pos="832485" algn="l"/>
              </a:tabLst>
            </a:pPr>
            <a:r>
              <a:rPr spc="-15" dirty="0">
                <a:latin typeface="Calibri"/>
                <a:cs typeface="Calibri"/>
              </a:rPr>
              <a:t>Répons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reçue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</a:t>
            </a:r>
            <a:r>
              <a:rPr spc="0" dirty="0">
                <a:latin typeface="Calibri"/>
                <a:cs typeface="Calibri"/>
              </a:rPr>
              <a:t>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31/12/2018</a:t>
            </a:r>
            <a:endParaRPr dirty="0">
              <a:latin typeface="Calibri"/>
              <a:cs typeface="Calibri"/>
            </a:endParaRPr>
          </a:p>
          <a:p>
            <a:pPr marL="832485" lvl="1" indent="-341630">
              <a:lnSpc>
                <a:spcPts val="1710"/>
              </a:lnSpc>
              <a:buClr>
                <a:srgbClr val="00B0F0"/>
              </a:buClr>
              <a:buFont typeface="Arial"/>
              <a:buChar char="•"/>
              <a:tabLst>
                <a:tab pos="832485" algn="l"/>
              </a:tabLst>
            </a:pPr>
            <a:r>
              <a:rPr spc="-20" dirty="0">
                <a:latin typeface="Calibri"/>
                <a:cs typeface="Calibri"/>
              </a:rPr>
              <a:t>Action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de </a:t>
            </a:r>
            <a:r>
              <a:rPr spc="-15" dirty="0">
                <a:latin typeface="Calibri"/>
                <a:cs typeface="Calibri"/>
              </a:rPr>
              <a:t>l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Vill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: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Taill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effectuée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+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pos</a:t>
            </a:r>
            <a:r>
              <a:rPr spc="-10" dirty="0">
                <a:latin typeface="Calibri"/>
                <a:cs typeface="Calibri"/>
              </a:rPr>
              <a:t>e </a:t>
            </a:r>
            <a:r>
              <a:rPr spc="-20" dirty="0">
                <a:latin typeface="Calibri"/>
                <a:cs typeface="Calibri"/>
              </a:rPr>
              <a:t>d’u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pannea</a:t>
            </a:r>
            <a:r>
              <a:rPr spc="-10" dirty="0">
                <a:latin typeface="Calibri"/>
                <a:cs typeface="Calibri"/>
              </a:rPr>
              <a:t>u </a:t>
            </a:r>
            <a:r>
              <a:rPr spc="-15" dirty="0">
                <a:latin typeface="Calibri"/>
                <a:cs typeface="Calibri"/>
              </a:rPr>
              <a:t>d’information</a:t>
            </a:r>
            <a:endParaRPr dirty="0">
              <a:latin typeface="Calibri"/>
              <a:cs typeface="Calibri"/>
            </a:endParaRPr>
          </a:p>
          <a:p>
            <a:pPr marL="375285" indent="-363220">
              <a:lnSpc>
                <a:spcPts val="2070"/>
              </a:lnSpc>
              <a:buClr>
                <a:srgbClr val="00B0F0"/>
              </a:buClr>
              <a:buFont typeface="Arial"/>
              <a:buChar char="•"/>
              <a:tabLst>
                <a:tab pos="375285" algn="l"/>
              </a:tabLst>
            </a:pPr>
            <a:r>
              <a:rPr spc="-5" dirty="0">
                <a:latin typeface="Calibri"/>
                <a:cs typeface="Calibri"/>
              </a:rPr>
              <a:t>Arasemen</a:t>
            </a:r>
            <a:r>
              <a:rPr spc="0" dirty="0">
                <a:latin typeface="Calibri"/>
                <a:cs typeface="Calibri"/>
              </a:rPr>
              <a:t>t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</a:t>
            </a:r>
            <a:r>
              <a:rPr spc="0" dirty="0">
                <a:latin typeface="Calibri"/>
                <a:cs typeface="Calibri"/>
              </a:rPr>
              <a:t>s </a:t>
            </a:r>
            <a:r>
              <a:rPr spc="-5" dirty="0">
                <a:latin typeface="Calibri"/>
                <a:cs typeface="Calibri"/>
              </a:rPr>
              <a:t>arbuste</a:t>
            </a:r>
            <a:r>
              <a:rPr spc="0" dirty="0">
                <a:latin typeface="Calibri"/>
                <a:cs typeface="Calibri"/>
              </a:rPr>
              <a:t>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demandé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80247" y="728472"/>
            <a:ext cx="1731263" cy="60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27668" y="392176"/>
            <a:ext cx="685800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5479" y="3773423"/>
            <a:ext cx="2465832" cy="3227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7511" y="3968496"/>
            <a:ext cx="5218176" cy="2941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90B931-AF63-4600-BDB7-D39A02C135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12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4783" y="954531"/>
            <a:ext cx="7062217" cy="96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0">
              <a:lnSpc>
                <a:spcPct val="100000"/>
              </a:lnSpc>
            </a:pP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Evolution réseau bus pour notre quartier : du lundi au dimanche</a:t>
            </a:r>
          </a:p>
        </p:txBody>
      </p:sp>
      <p:sp>
        <p:nvSpPr>
          <p:cNvPr id="3" name="object 3"/>
          <p:cNvSpPr/>
          <p:nvPr/>
        </p:nvSpPr>
        <p:spPr>
          <a:xfrm>
            <a:off x="8080247" y="728472"/>
            <a:ext cx="1731263" cy="60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65083" y="392176"/>
            <a:ext cx="1485900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82367" y="2173223"/>
            <a:ext cx="6355080" cy="243839"/>
          </a:xfrm>
          <a:custGeom>
            <a:avLst/>
            <a:gdLst/>
            <a:ahLst/>
            <a:cxnLst/>
            <a:rect l="l" t="t" r="r" b="b"/>
            <a:pathLst>
              <a:path w="6355080" h="243839">
                <a:moveTo>
                  <a:pt x="0" y="243839"/>
                </a:moveTo>
                <a:lnTo>
                  <a:pt x="6355080" y="243839"/>
                </a:lnTo>
                <a:lnTo>
                  <a:pt x="635508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2367" y="2417064"/>
            <a:ext cx="7062216" cy="286512"/>
          </a:xfrm>
          <a:custGeom>
            <a:avLst/>
            <a:gdLst/>
            <a:ahLst/>
            <a:cxnLst/>
            <a:rect l="l" t="t" r="r" b="b"/>
            <a:pathLst>
              <a:path w="7062216" h="286512">
                <a:moveTo>
                  <a:pt x="0" y="0"/>
                </a:moveTo>
                <a:lnTo>
                  <a:pt x="7062216" y="0"/>
                </a:lnTo>
                <a:lnTo>
                  <a:pt x="7062216" y="286512"/>
                </a:lnTo>
                <a:lnTo>
                  <a:pt x="0" y="2865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82367" y="2660904"/>
            <a:ext cx="4745735" cy="243840"/>
          </a:xfrm>
          <a:custGeom>
            <a:avLst/>
            <a:gdLst/>
            <a:ahLst/>
            <a:cxnLst/>
            <a:rect l="l" t="t" r="r" b="b"/>
            <a:pathLst>
              <a:path w="4745735" h="243840">
                <a:moveTo>
                  <a:pt x="0" y="243840"/>
                </a:moveTo>
                <a:lnTo>
                  <a:pt x="4745735" y="243840"/>
                </a:lnTo>
                <a:lnTo>
                  <a:pt x="4745735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82367" y="2904744"/>
            <a:ext cx="6318504" cy="286512"/>
          </a:xfrm>
          <a:custGeom>
            <a:avLst/>
            <a:gdLst/>
            <a:ahLst/>
            <a:cxnLst/>
            <a:rect l="l" t="t" r="r" b="b"/>
            <a:pathLst>
              <a:path w="6318504" h="286512">
                <a:moveTo>
                  <a:pt x="0" y="0"/>
                </a:moveTo>
                <a:lnTo>
                  <a:pt x="6318504" y="0"/>
                </a:lnTo>
                <a:lnTo>
                  <a:pt x="6318504" y="286512"/>
                </a:lnTo>
                <a:lnTo>
                  <a:pt x="0" y="2865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2367" y="3148583"/>
            <a:ext cx="618744" cy="243839"/>
          </a:xfrm>
          <a:custGeom>
            <a:avLst/>
            <a:gdLst/>
            <a:ahLst/>
            <a:cxnLst/>
            <a:rect l="l" t="t" r="r" b="b"/>
            <a:pathLst>
              <a:path w="618744" h="243839">
                <a:moveTo>
                  <a:pt x="0" y="243839"/>
                </a:moveTo>
                <a:lnTo>
                  <a:pt x="618744" y="243839"/>
                </a:lnTo>
                <a:lnTo>
                  <a:pt x="618744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01111" y="3148583"/>
            <a:ext cx="5888736" cy="243839"/>
          </a:xfrm>
          <a:custGeom>
            <a:avLst/>
            <a:gdLst/>
            <a:ahLst/>
            <a:cxnLst/>
            <a:rect l="l" t="t" r="r" b="b"/>
            <a:pathLst>
              <a:path w="5888736" h="243839">
                <a:moveTo>
                  <a:pt x="0" y="243839"/>
                </a:moveTo>
                <a:lnTo>
                  <a:pt x="5888736" y="243839"/>
                </a:lnTo>
                <a:lnTo>
                  <a:pt x="5888736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2367" y="3392423"/>
            <a:ext cx="7242048" cy="286512"/>
          </a:xfrm>
          <a:custGeom>
            <a:avLst/>
            <a:gdLst/>
            <a:ahLst/>
            <a:cxnLst/>
            <a:rect l="l" t="t" r="r" b="b"/>
            <a:pathLst>
              <a:path w="7242048" h="286512">
                <a:moveTo>
                  <a:pt x="0" y="0"/>
                </a:moveTo>
                <a:lnTo>
                  <a:pt x="7242048" y="0"/>
                </a:lnTo>
                <a:lnTo>
                  <a:pt x="7242048" y="286512"/>
                </a:lnTo>
                <a:lnTo>
                  <a:pt x="0" y="2865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82367" y="3636264"/>
            <a:ext cx="7004304" cy="243839"/>
          </a:xfrm>
          <a:custGeom>
            <a:avLst/>
            <a:gdLst/>
            <a:ahLst/>
            <a:cxnLst/>
            <a:rect l="l" t="t" r="r" b="b"/>
            <a:pathLst>
              <a:path w="7004304" h="243839">
                <a:moveTo>
                  <a:pt x="0" y="243839"/>
                </a:moveTo>
                <a:lnTo>
                  <a:pt x="7004304" y="243839"/>
                </a:lnTo>
                <a:lnTo>
                  <a:pt x="7004304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82367" y="3880103"/>
            <a:ext cx="7190232" cy="286512"/>
          </a:xfrm>
          <a:custGeom>
            <a:avLst/>
            <a:gdLst/>
            <a:ahLst/>
            <a:cxnLst/>
            <a:rect l="l" t="t" r="r" b="b"/>
            <a:pathLst>
              <a:path w="7190232" h="286512">
                <a:moveTo>
                  <a:pt x="0" y="0"/>
                </a:moveTo>
                <a:lnTo>
                  <a:pt x="7190232" y="0"/>
                </a:lnTo>
                <a:lnTo>
                  <a:pt x="7190232" y="286512"/>
                </a:lnTo>
                <a:lnTo>
                  <a:pt x="0" y="2865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82367" y="4123944"/>
            <a:ext cx="1024128" cy="243839"/>
          </a:xfrm>
          <a:custGeom>
            <a:avLst/>
            <a:gdLst/>
            <a:ahLst/>
            <a:cxnLst/>
            <a:rect l="l" t="t" r="r" b="b"/>
            <a:pathLst>
              <a:path w="1024128" h="243839">
                <a:moveTo>
                  <a:pt x="0" y="243839"/>
                </a:moveTo>
                <a:lnTo>
                  <a:pt x="1024128" y="243839"/>
                </a:lnTo>
                <a:lnTo>
                  <a:pt x="1024128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82367" y="4367784"/>
            <a:ext cx="2569463" cy="286512"/>
          </a:xfrm>
          <a:custGeom>
            <a:avLst/>
            <a:gdLst/>
            <a:ahLst/>
            <a:cxnLst/>
            <a:rect l="l" t="t" r="r" b="b"/>
            <a:pathLst>
              <a:path w="2569463" h="286512">
                <a:moveTo>
                  <a:pt x="0" y="0"/>
                </a:moveTo>
                <a:lnTo>
                  <a:pt x="2569463" y="0"/>
                </a:lnTo>
                <a:lnTo>
                  <a:pt x="2569463" y="286512"/>
                </a:lnTo>
                <a:lnTo>
                  <a:pt x="0" y="2865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82367" y="5099303"/>
            <a:ext cx="2791968" cy="243839"/>
          </a:xfrm>
          <a:custGeom>
            <a:avLst/>
            <a:gdLst/>
            <a:ahLst/>
            <a:cxnLst/>
            <a:rect l="l" t="t" r="r" b="b"/>
            <a:pathLst>
              <a:path w="2791968" h="243839">
                <a:moveTo>
                  <a:pt x="0" y="243840"/>
                </a:moveTo>
                <a:lnTo>
                  <a:pt x="2791968" y="243840"/>
                </a:lnTo>
                <a:lnTo>
                  <a:pt x="2791968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82367" y="5343144"/>
            <a:ext cx="6754368" cy="286512"/>
          </a:xfrm>
          <a:custGeom>
            <a:avLst/>
            <a:gdLst/>
            <a:ahLst/>
            <a:cxnLst/>
            <a:rect l="l" t="t" r="r" b="b"/>
            <a:pathLst>
              <a:path w="6754368" h="286512">
                <a:moveTo>
                  <a:pt x="0" y="0"/>
                </a:moveTo>
                <a:lnTo>
                  <a:pt x="6754368" y="0"/>
                </a:lnTo>
                <a:lnTo>
                  <a:pt x="6754368" y="286511"/>
                </a:lnTo>
                <a:lnTo>
                  <a:pt x="0" y="2865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82367" y="5586984"/>
            <a:ext cx="1136904" cy="286512"/>
          </a:xfrm>
          <a:custGeom>
            <a:avLst/>
            <a:gdLst/>
            <a:ahLst/>
            <a:cxnLst/>
            <a:rect l="l" t="t" r="r" b="b"/>
            <a:pathLst>
              <a:path w="1136903" h="286512">
                <a:moveTo>
                  <a:pt x="0" y="0"/>
                </a:moveTo>
                <a:lnTo>
                  <a:pt x="1136904" y="0"/>
                </a:lnTo>
                <a:lnTo>
                  <a:pt x="1136904" y="286512"/>
                </a:lnTo>
                <a:lnTo>
                  <a:pt x="0" y="2865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9500" y="1951735"/>
            <a:ext cx="8571483" cy="4892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1630" indent="-329565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41630" algn="l"/>
              </a:tabLst>
            </a:pPr>
            <a:r>
              <a:rPr dirty="0">
                <a:cs typeface="Comic Sans MS"/>
              </a:rPr>
              <a:t>L’ancienne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ligne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R  va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bénéficier</a:t>
            </a:r>
            <a:r>
              <a:rPr spc="-50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d’u</a:t>
            </a:r>
            <a:r>
              <a:rPr spc="0" dirty="0">
                <a:cs typeface="Comic Sans MS"/>
              </a:rPr>
              <a:t>n</a:t>
            </a:r>
            <a:r>
              <a:rPr spc="-3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dédoublement</a:t>
            </a:r>
            <a:r>
              <a:rPr spc="-75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d</a:t>
            </a:r>
            <a:r>
              <a:rPr spc="0" dirty="0">
                <a:cs typeface="Comic Sans MS"/>
              </a:rPr>
              <a:t>e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ligne.</a:t>
            </a:r>
            <a:endParaRPr dirty="0">
              <a:cs typeface="Comic Sans MS"/>
            </a:endParaRPr>
          </a:p>
          <a:p>
            <a:pPr marL="798830" marR="191135" lvl="1" indent="-329565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798830" algn="l"/>
              </a:tabLst>
            </a:pPr>
            <a:r>
              <a:rPr spc="-5" dirty="0">
                <a:cs typeface="Comic Sans MS"/>
              </a:rPr>
              <a:t>L</a:t>
            </a:r>
            <a:r>
              <a:rPr spc="0" dirty="0">
                <a:cs typeface="Comic Sans MS"/>
              </a:rPr>
              <a:t>a</a:t>
            </a:r>
            <a:r>
              <a:rPr spc="-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ligne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1</a:t>
            </a:r>
            <a:r>
              <a:rPr spc="-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,</a:t>
            </a:r>
            <a:r>
              <a:rPr spc="-1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qui</a:t>
            </a:r>
            <a:r>
              <a:rPr spc="-2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devient</a:t>
            </a:r>
            <a:r>
              <a:rPr spc="-7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une</a:t>
            </a:r>
            <a:r>
              <a:rPr spc="-2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des</a:t>
            </a:r>
            <a:r>
              <a:rPr spc="-2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trois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lignes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principales</a:t>
            </a:r>
            <a:r>
              <a:rPr spc="-5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versaillaises, cheminera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entre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Louis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Pelin</a:t>
            </a:r>
            <a:r>
              <a:rPr spc="-25" dirty="0">
                <a:cs typeface="Comic Sans MS"/>
              </a:rPr>
              <a:t> </a:t>
            </a:r>
            <a:r>
              <a:rPr spc="5" dirty="0">
                <a:cs typeface="Comic Sans MS"/>
              </a:rPr>
              <a:t>(L</a:t>
            </a:r>
            <a:r>
              <a:rPr spc="0" dirty="0">
                <a:cs typeface="Comic Sans MS"/>
              </a:rPr>
              <a:t>E</a:t>
            </a:r>
            <a:r>
              <a:rPr spc="-20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CHESNAY</a:t>
            </a:r>
            <a:r>
              <a:rPr spc="0" dirty="0">
                <a:cs typeface="Comic Sans MS"/>
              </a:rPr>
              <a:t>)</a:t>
            </a:r>
            <a:r>
              <a:rPr spc="-25" dirty="0">
                <a:cs typeface="Comic Sans MS"/>
              </a:rPr>
              <a:t> </a:t>
            </a:r>
            <a:r>
              <a:rPr spc="5" dirty="0">
                <a:cs typeface="Comic Sans MS"/>
              </a:rPr>
              <a:t>e</a:t>
            </a:r>
            <a:r>
              <a:rPr spc="0" dirty="0">
                <a:cs typeface="Comic Sans MS"/>
              </a:rPr>
              <a:t>t</a:t>
            </a:r>
            <a:r>
              <a:rPr spc="-4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Université</a:t>
            </a:r>
            <a:r>
              <a:rPr spc="-7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(VERSAILLES)</a:t>
            </a:r>
            <a:r>
              <a:rPr spc="-7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, via</a:t>
            </a:r>
            <a:r>
              <a:rPr spc="-20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Gran</a:t>
            </a:r>
            <a:r>
              <a:rPr spc="0" dirty="0">
                <a:cs typeface="Comic Sans MS"/>
              </a:rPr>
              <a:t>d</a:t>
            </a:r>
            <a:r>
              <a:rPr spc="-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siècle</a:t>
            </a:r>
            <a:r>
              <a:rPr spc="-45" dirty="0">
                <a:cs typeface="Comic Sans MS"/>
              </a:rPr>
              <a:t> </a:t>
            </a:r>
            <a:r>
              <a:rPr spc="5" dirty="0">
                <a:cs typeface="Comic Sans MS"/>
              </a:rPr>
              <a:t>e</a:t>
            </a:r>
            <a:r>
              <a:rPr spc="0" dirty="0">
                <a:cs typeface="Comic Sans MS"/>
              </a:rPr>
              <a:t>t</a:t>
            </a:r>
            <a:r>
              <a:rPr spc="-1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rue</a:t>
            </a:r>
            <a:r>
              <a:rPr spc="-25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cham</a:t>
            </a:r>
            <a:r>
              <a:rPr spc="0" dirty="0">
                <a:cs typeface="Comic Sans MS"/>
              </a:rPr>
              <a:t>p</a:t>
            </a:r>
            <a:r>
              <a:rPr spc="-25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Lagard</a:t>
            </a:r>
            <a:r>
              <a:rPr spc="0" dirty="0">
                <a:cs typeface="Comic Sans MS"/>
              </a:rPr>
              <a:t>e (</a:t>
            </a:r>
            <a:r>
              <a:rPr spc="-15" dirty="0">
                <a:cs typeface="Comic Sans MS"/>
              </a:rPr>
              <a:t> </a:t>
            </a:r>
            <a:r>
              <a:rPr spc="5" dirty="0">
                <a:cs typeface="Comic Sans MS"/>
              </a:rPr>
              <a:t>e</a:t>
            </a:r>
            <a:r>
              <a:rPr spc="0" dirty="0">
                <a:cs typeface="Comic Sans MS"/>
              </a:rPr>
              <a:t>t</a:t>
            </a:r>
            <a:r>
              <a:rPr spc="-1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plus</a:t>
            </a:r>
            <a:r>
              <a:rPr spc="-45" dirty="0">
                <a:cs typeface="Comic Sans MS"/>
              </a:rPr>
              <a:t> </a:t>
            </a:r>
            <a:r>
              <a:rPr spc="5" dirty="0">
                <a:cs typeface="Comic Sans MS"/>
              </a:rPr>
              <a:t>st </a:t>
            </a:r>
            <a:r>
              <a:rPr spc="-5" dirty="0">
                <a:cs typeface="Comic Sans MS"/>
              </a:rPr>
              <a:t>Symphorien/Lesseps/Condamine</a:t>
            </a:r>
            <a:r>
              <a:rPr spc="0" dirty="0">
                <a:cs typeface="Comic Sans MS"/>
              </a:rPr>
              <a:t>s</a:t>
            </a:r>
            <a:r>
              <a:rPr spc="-7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)</a:t>
            </a:r>
            <a:r>
              <a:rPr spc="-1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,</a:t>
            </a:r>
            <a:r>
              <a:rPr spc="-1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Chantiers,</a:t>
            </a:r>
            <a:r>
              <a:rPr spc="-70" dirty="0">
                <a:cs typeface="Comic Sans MS"/>
              </a:rPr>
              <a:t> </a:t>
            </a:r>
            <a:r>
              <a:rPr spc="5" dirty="0">
                <a:cs typeface="Comic Sans MS"/>
              </a:rPr>
              <a:t>Riv</a:t>
            </a:r>
            <a:r>
              <a:rPr spc="0" dirty="0">
                <a:cs typeface="Comic Sans MS"/>
              </a:rPr>
              <a:t>e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Gauche,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entre</a:t>
            </a:r>
            <a:r>
              <a:rPr spc="-45" dirty="0">
                <a:cs typeface="Comic Sans MS"/>
              </a:rPr>
              <a:t> </a:t>
            </a:r>
            <a:r>
              <a:rPr b="1" spc="0" dirty="0">
                <a:cs typeface="Comic Sans MS"/>
              </a:rPr>
              <a:t>5h30</a:t>
            </a:r>
            <a:r>
              <a:rPr b="1" spc="-20" dirty="0">
                <a:cs typeface="Comic Sans MS"/>
              </a:rPr>
              <a:t> </a:t>
            </a:r>
            <a:r>
              <a:rPr b="1" spc="0" dirty="0">
                <a:cs typeface="Comic Sans MS"/>
              </a:rPr>
              <a:t>à 00h30</a:t>
            </a:r>
            <a:r>
              <a:rPr spc="0" dirty="0">
                <a:cs typeface="Comic Sans MS"/>
              </a:rPr>
              <a:t>.</a:t>
            </a:r>
            <a:r>
              <a:rPr spc="-40" dirty="0">
                <a:cs typeface="Comic Sans MS"/>
              </a:rPr>
              <a:t> </a:t>
            </a:r>
            <a:r>
              <a:rPr spc="5" dirty="0">
                <a:cs typeface="Comic Sans MS"/>
              </a:rPr>
              <a:t>Toute</a:t>
            </a:r>
            <a:r>
              <a:rPr spc="0" dirty="0">
                <a:cs typeface="Comic Sans MS"/>
              </a:rPr>
              <a:t>s</a:t>
            </a:r>
            <a:r>
              <a:rPr spc="-9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les</a:t>
            </a:r>
            <a:r>
              <a:rPr spc="-2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5 min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en</a:t>
            </a:r>
            <a:r>
              <a:rPr spc="-2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heure</a:t>
            </a:r>
            <a:r>
              <a:rPr spc="-45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d</a:t>
            </a:r>
            <a:r>
              <a:rPr spc="0" dirty="0">
                <a:cs typeface="Comic Sans MS"/>
              </a:rPr>
              <a:t>e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pointe</a:t>
            </a:r>
            <a:r>
              <a:rPr spc="-45" dirty="0">
                <a:cs typeface="Comic Sans MS"/>
              </a:rPr>
              <a:t> </a:t>
            </a:r>
            <a:r>
              <a:rPr spc="5" dirty="0">
                <a:cs typeface="Comic Sans MS"/>
              </a:rPr>
              <a:t>e</a:t>
            </a:r>
            <a:r>
              <a:rPr spc="0" dirty="0">
                <a:cs typeface="Comic Sans MS"/>
              </a:rPr>
              <a:t>t</a:t>
            </a:r>
            <a:r>
              <a:rPr spc="-4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sinon</a:t>
            </a:r>
            <a:r>
              <a:rPr spc="-25" dirty="0">
                <a:cs typeface="Comic Sans MS"/>
              </a:rPr>
              <a:t> </a:t>
            </a:r>
            <a:r>
              <a:rPr spc="5" dirty="0">
                <a:cs typeface="Comic Sans MS"/>
              </a:rPr>
              <a:t>toute</a:t>
            </a:r>
            <a:r>
              <a:rPr spc="0" dirty="0">
                <a:cs typeface="Comic Sans MS"/>
              </a:rPr>
              <a:t>s</a:t>
            </a:r>
            <a:r>
              <a:rPr spc="-6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les</a:t>
            </a:r>
            <a:r>
              <a:rPr spc="-2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8</a:t>
            </a:r>
            <a:r>
              <a:rPr spc="-2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min.</a:t>
            </a:r>
            <a:endParaRPr dirty="0">
              <a:cs typeface="Comic Sans MS"/>
            </a:endParaRPr>
          </a:p>
          <a:p>
            <a:pPr marL="798830" marR="12700" lvl="1" indent="-329565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798830" algn="l"/>
              </a:tabLst>
            </a:pPr>
            <a:r>
              <a:rPr spc="-5" dirty="0">
                <a:cs typeface="Comic Sans MS"/>
              </a:rPr>
              <a:t>L</a:t>
            </a:r>
            <a:r>
              <a:rPr spc="0" dirty="0">
                <a:cs typeface="Comic Sans MS"/>
              </a:rPr>
              <a:t>a</a:t>
            </a:r>
            <a:r>
              <a:rPr spc="-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ligne</a:t>
            </a:r>
            <a:r>
              <a:rPr spc="-25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1</a:t>
            </a:r>
            <a:r>
              <a:rPr spc="0" dirty="0">
                <a:cs typeface="Comic Sans MS"/>
              </a:rPr>
              <a:t>3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sera créée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en renfort</a:t>
            </a:r>
            <a:r>
              <a:rPr spc="-50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pou</a:t>
            </a:r>
            <a:r>
              <a:rPr spc="0" dirty="0">
                <a:cs typeface="Comic Sans MS"/>
              </a:rPr>
              <a:t>r effectuer</a:t>
            </a:r>
            <a:r>
              <a:rPr spc="-7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un service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entre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Versailles Chantiers</a:t>
            </a:r>
            <a:r>
              <a:rPr spc="-45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&lt;</a:t>
            </a:r>
            <a:r>
              <a:rPr spc="0" dirty="0">
                <a:cs typeface="Comic Sans MS"/>
              </a:rPr>
              <a:t>&gt;</a:t>
            </a:r>
            <a:r>
              <a:rPr spc="-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Université</a:t>
            </a:r>
            <a:r>
              <a:rPr spc="-7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selon</a:t>
            </a:r>
            <a:r>
              <a:rPr spc="-5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les</a:t>
            </a:r>
            <a:r>
              <a:rPr spc="-2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horaires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: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8h</a:t>
            </a:r>
            <a:r>
              <a:rPr spc="-2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à</a:t>
            </a:r>
            <a:r>
              <a:rPr spc="1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9h30</a:t>
            </a:r>
            <a:r>
              <a:rPr spc="-45" dirty="0">
                <a:cs typeface="Comic Sans MS"/>
              </a:rPr>
              <a:t> </a:t>
            </a:r>
            <a:r>
              <a:rPr spc="5" dirty="0">
                <a:cs typeface="Comic Sans MS"/>
              </a:rPr>
              <a:t>pui</a:t>
            </a:r>
            <a:r>
              <a:rPr spc="0" dirty="0">
                <a:cs typeface="Comic Sans MS"/>
              </a:rPr>
              <a:t>s</a:t>
            </a:r>
            <a:r>
              <a:rPr spc="-45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d</a:t>
            </a:r>
            <a:r>
              <a:rPr spc="0" dirty="0">
                <a:cs typeface="Comic Sans MS"/>
              </a:rPr>
              <a:t>e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16h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à</a:t>
            </a:r>
            <a:r>
              <a:rPr spc="1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19h30 </a:t>
            </a:r>
            <a:r>
              <a:rPr spc="-5" dirty="0">
                <a:cs typeface="Comic Sans MS"/>
              </a:rPr>
              <a:t>ave</a:t>
            </a:r>
            <a:r>
              <a:rPr spc="0" dirty="0">
                <a:cs typeface="Comic Sans MS"/>
              </a:rPr>
              <a:t>c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une</a:t>
            </a:r>
            <a:r>
              <a:rPr spc="-2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fréquence</a:t>
            </a:r>
            <a:r>
              <a:rPr spc="-25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d</a:t>
            </a:r>
            <a:r>
              <a:rPr spc="0" dirty="0">
                <a:cs typeface="Comic Sans MS"/>
              </a:rPr>
              <a:t>e</a:t>
            </a:r>
            <a:r>
              <a:rPr spc="-25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1</a:t>
            </a:r>
            <a:r>
              <a:rPr spc="0" dirty="0">
                <a:cs typeface="Comic Sans MS"/>
              </a:rPr>
              <a:t>0 min.</a:t>
            </a:r>
            <a:r>
              <a:rPr spc="-45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Ell</a:t>
            </a:r>
            <a:r>
              <a:rPr spc="0" dirty="0">
                <a:cs typeface="Comic Sans MS"/>
              </a:rPr>
              <a:t>e </a:t>
            </a:r>
            <a:r>
              <a:rPr spc="-5" dirty="0">
                <a:cs typeface="Comic Sans MS"/>
              </a:rPr>
              <a:t>reprendr</a:t>
            </a:r>
            <a:r>
              <a:rPr spc="0" dirty="0">
                <a:cs typeface="Comic Sans MS"/>
              </a:rPr>
              <a:t>a</a:t>
            </a:r>
            <a:r>
              <a:rPr spc="-3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une</a:t>
            </a:r>
            <a:r>
              <a:rPr spc="-2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partie</a:t>
            </a:r>
            <a:r>
              <a:rPr spc="-45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d</a:t>
            </a:r>
            <a:r>
              <a:rPr spc="0" dirty="0">
                <a:cs typeface="Comic Sans MS"/>
              </a:rPr>
              <a:t>e </a:t>
            </a:r>
            <a:r>
              <a:rPr spc="-10" dirty="0">
                <a:cs typeface="Comic Sans MS"/>
              </a:rPr>
              <a:t>l</a:t>
            </a:r>
            <a:r>
              <a:rPr spc="0" dirty="0">
                <a:cs typeface="Comic Sans MS"/>
              </a:rPr>
              <a:t>a</a:t>
            </a:r>
            <a:r>
              <a:rPr spc="-1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ligne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R,jusque Chantiers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.</a:t>
            </a:r>
            <a:endParaRPr dirty="0">
              <a:cs typeface="Comic Sans MS"/>
            </a:endParaRPr>
          </a:p>
          <a:p>
            <a:pPr marL="798830" lvl="1" indent="-329565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798830" algn="l"/>
              </a:tabLst>
            </a:pPr>
            <a:r>
              <a:rPr spc="-10" dirty="0">
                <a:cs typeface="Comic Sans MS"/>
              </a:rPr>
              <a:t>Don</a:t>
            </a:r>
            <a:r>
              <a:rPr spc="0" dirty="0">
                <a:cs typeface="Comic Sans MS"/>
              </a:rPr>
              <a:t>c</a:t>
            </a:r>
            <a:r>
              <a:rPr spc="-5" dirty="0">
                <a:cs typeface="Comic Sans MS"/>
              </a:rPr>
              <a:t> </a:t>
            </a:r>
            <a:r>
              <a:rPr spc="5" dirty="0">
                <a:cs typeface="Comic Sans MS"/>
              </a:rPr>
              <a:t>,e</a:t>
            </a:r>
            <a:r>
              <a:rPr spc="0" dirty="0">
                <a:cs typeface="Comic Sans MS"/>
              </a:rPr>
              <a:t>n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période</a:t>
            </a:r>
            <a:r>
              <a:rPr spc="-50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d</a:t>
            </a:r>
            <a:r>
              <a:rPr spc="0" dirty="0">
                <a:cs typeface="Comic Sans MS"/>
              </a:rPr>
              <a:t>e pointe,</a:t>
            </a:r>
            <a:r>
              <a:rPr spc="155" dirty="0">
                <a:cs typeface="Comic Sans MS"/>
              </a:rPr>
              <a:t> </a:t>
            </a:r>
            <a:r>
              <a:rPr b="1" spc="-5" dirty="0">
                <a:cs typeface="Comic Sans MS"/>
              </a:rPr>
              <a:t>i</a:t>
            </a:r>
            <a:r>
              <a:rPr b="1" spc="0" dirty="0">
                <a:cs typeface="Comic Sans MS"/>
              </a:rPr>
              <a:t>l</a:t>
            </a:r>
            <a:r>
              <a:rPr b="1" spc="-5" dirty="0">
                <a:cs typeface="Comic Sans MS"/>
              </a:rPr>
              <a:t> </a:t>
            </a:r>
            <a:r>
              <a:rPr b="1" spc="0" dirty="0">
                <a:cs typeface="Comic Sans MS"/>
              </a:rPr>
              <a:t>y </a:t>
            </a:r>
            <a:r>
              <a:rPr b="1" spc="-5" dirty="0">
                <a:cs typeface="Comic Sans MS"/>
              </a:rPr>
              <a:t>aur</a:t>
            </a:r>
            <a:r>
              <a:rPr b="1" spc="0" dirty="0">
                <a:cs typeface="Comic Sans MS"/>
              </a:rPr>
              <a:t>a</a:t>
            </a:r>
            <a:r>
              <a:rPr b="1" spc="-5" dirty="0">
                <a:cs typeface="Comic Sans MS"/>
              </a:rPr>
              <a:t> </a:t>
            </a:r>
            <a:r>
              <a:rPr b="1" spc="0" dirty="0">
                <a:cs typeface="Comic Sans MS"/>
              </a:rPr>
              <a:t>un </a:t>
            </a:r>
            <a:r>
              <a:rPr b="1" spc="5" dirty="0">
                <a:cs typeface="Comic Sans MS"/>
              </a:rPr>
              <a:t>bu</a:t>
            </a:r>
            <a:r>
              <a:rPr b="1" spc="0" dirty="0">
                <a:cs typeface="Comic Sans MS"/>
              </a:rPr>
              <a:t>s</a:t>
            </a:r>
            <a:r>
              <a:rPr b="1" spc="-20" dirty="0">
                <a:cs typeface="Comic Sans MS"/>
              </a:rPr>
              <a:t> </a:t>
            </a:r>
            <a:r>
              <a:rPr b="1" spc="0" dirty="0">
                <a:cs typeface="Comic Sans MS"/>
              </a:rPr>
              <a:t>toutes</a:t>
            </a:r>
            <a:r>
              <a:rPr b="1" spc="-20" dirty="0">
                <a:cs typeface="Comic Sans MS"/>
              </a:rPr>
              <a:t> </a:t>
            </a:r>
            <a:r>
              <a:rPr b="1" spc="-5" dirty="0">
                <a:cs typeface="Comic Sans MS"/>
              </a:rPr>
              <a:t>le</a:t>
            </a:r>
            <a:r>
              <a:rPr b="1" spc="0" dirty="0">
                <a:cs typeface="Comic Sans MS"/>
              </a:rPr>
              <a:t>s</a:t>
            </a:r>
            <a:r>
              <a:rPr b="1" spc="-5" dirty="0">
                <a:cs typeface="Comic Sans MS"/>
              </a:rPr>
              <a:t> </a:t>
            </a:r>
            <a:r>
              <a:rPr b="1" spc="0" dirty="0">
                <a:cs typeface="Comic Sans MS"/>
              </a:rPr>
              <a:t>4</a:t>
            </a:r>
            <a:r>
              <a:rPr b="1" spc="-20" dirty="0">
                <a:cs typeface="Comic Sans MS"/>
              </a:rPr>
              <a:t> </a:t>
            </a:r>
            <a:r>
              <a:rPr b="1" spc="-5" dirty="0">
                <a:cs typeface="Comic Sans MS"/>
              </a:rPr>
              <a:t>m</a:t>
            </a:r>
            <a:r>
              <a:rPr b="1" spc="0" dirty="0">
                <a:cs typeface="Comic Sans MS"/>
              </a:rPr>
              <a:t>n</a:t>
            </a:r>
            <a:r>
              <a:rPr b="1" spc="-22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.</a:t>
            </a:r>
            <a:endParaRPr dirty="0">
              <a:cs typeface="Comic Sans MS"/>
            </a:endParaRPr>
          </a:p>
          <a:p>
            <a:pPr marL="628650" lvl="1" indent="-171450">
              <a:lnSpc>
                <a:spcPts val="900"/>
              </a:lnSpc>
              <a:spcBef>
                <a:spcPts val="2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dirty="0"/>
          </a:p>
          <a:p>
            <a:pPr marL="628650" lvl="1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dirty="0"/>
          </a:p>
          <a:p>
            <a:pPr marL="341630" indent="-329565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41630" algn="l"/>
              </a:tabLst>
            </a:pPr>
            <a:r>
              <a:rPr dirty="0">
                <a:cs typeface="Comic Sans MS"/>
              </a:rPr>
              <a:t>L’ancienne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ligne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C</a:t>
            </a:r>
            <a:r>
              <a:rPr spc="-1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devient</a:t>
            </a:r>
            <a:r>
              <a:rPr spc="-70" dirty="0">
                <a:cs typeface="Comic Sans MS"/>
              </a:rPr>
              <a:t> </a:t>
            </a:r>
            <a:r>
              <a:rPr spc="-10" dirty="0">
                <a:cs typeface="Comic Sans MS"/>
              </a:rPr>
              <a:t>l</a:t>
            </a:r>
            <a:r>
              <a:rPr spc="0" dirty="0">
                <a:cs typeface="Comic Sans MS"/>
              </a:rPr>
              <a:t>a</a:t>
            </a:r>
            <a:r>
              <a:rPr spc="1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ligne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5 ,</a:t>
            </a:r>
            <a:r>
              <a:rPr spc="-1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entre</a:t>
            </a:r>
            <a:r>
              <a:rPr spc="-45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Rocquencour</a:t>
            </a:r>
            <a:r>
              <a:rPr spc="0" dirty="0">
                <a:cs typeface="Comic Sans MS"/>
              </a:rPr>
              <a:t>t</a:t>
            </a:r>
            <a:r>
              <a:rPr spc="-50" dirty="0">
                <a:cs typeface="Comic Sans MS"/>
              </a:rPr>
              <a:t> </a:t>
            </a:r>
            <a:r>
              <a:rPr spc="5" dirty="0">
                <a:cs typeface="Comic Sans MS"/>
              </a:rPr>
              <a:t>e</a:t>
            </a:r>
            <a:r>
              <a:rPr spc="0" dirty="0">
                <a:cs typeface="Comic Sans MS"/>
              </a:rPr>
              <a:t>t</a:t>
            </a:r>
            <a:r>
              <a:rPr spc="-15" dirty="0">
                <a:cs typeface="Comic Sans MS"/>
              </a:rPr>
              <a:t> </a:t>
            </a:r>
            <a:r>
              <a:rPr spc="5" dirty="0">
                <a:cs typeface="Comic Sans MS"/>
              </a:rPr>
              <a:t>Petit</a:t>
            </a:r>
            <a:r>
              <a:rPr spc="0" dirty="0">
                <a:cs typeface="Comic Sans MS"/>
              </a:rPr>
              <a:t>s</a:t>
            </a:r>
            <a:r>
              <a:rPr spc="-6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bois</a:t>
            </a:r>
            <a:endParaRPr dirty="0">
              <a:cs typeface="Comic Sans MS"/>
            </a:endParaRPr>
          </a:p>
          <a:p>
            <a:pPr marL="798830" lvl="1" indent="-329565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798830" algn="l"/>
              </a:tabLst>
            </a:pPr>
            <a:r>
              <a:rPr spc="-5" dirty="0">
                <a:cs typeface="Comic Sans MS"/>
              </a:rPr>
              <a:t>horair</a:t>
            </a:r>
            <a:r>
              <a:rPr spc="0" dirty="0">
                <a:cs typeface="Comic Sans MS"/>
              </a:rPr>
              <a:t>e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étendu</a:t>
            </a:r>
            <a:r>
              <a:rPr spc="-45" dirty="0">
                <a:cs typeface="Comic Sans MS"/>
              </a:rPr>
              <a:t> </a:t>
            </a:r>
            <a:r>
              <a:rPr spc="-10" dirty="0">
                <a:cs typeface="Comic Sans MS"/>
              </a:rPr>
              <a:t>=</a:t>
            </a:r>
            <a:r>
              <a:rPr spc="0" dirty="0">
                <a:cs typeface="Comic Sans MS"/>
              </a:rPr>
              <a:t>&gt;</a:t>
            </a:r>
            <a:r>
              <a:rPr spc="-1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5h</a:t>
            </a:r>
            <a:r>
              <a:rPr spc="-2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à</a:t>
            </a:r>
            <a:r>
              <a:rPr spc="1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22h30</a:t>
            </a:r>
            <a:endParaRPr dirty="0">
              <a:cs typeface="Comic Sans MS"/>
            </a:endParaRPr>
          </a:p>
          <a:p>
            <a:pPr marL="798830" marR="502920" lvl="1" indent="-329565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798830" algn="l"/>
              </a:tabLst>
            </a:pPr>
            <a:r>
              <a:rPr dirty="0">
                <a:cs typeface="Comic Sans MS"/>
              </a:rPr>
              <a:t>Changement</a:t>
            </a:r>
            <a:r>
              <a:rPr spc="-7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à</a:t>
            </a:r>
            <a:r>
              <a:rPr spc="-1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Europe</a:t>
            </a:r>
            <a:r>
              <a:rPr spc="-45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pou</a:t>
            </a:r>
            <a:r>
              <a:rPr spc="0" dirty="0">
                <a:cs typeface="Comic Sans MS"/>
              </a:rPr>
              <a:t>r Gare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rive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gauche</a:t>
            </a:r>
            <a:r>
              <a:rPr spc="-2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(</a:t>
            </a:r>
            <a:r>
              <a:rPr spc="10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mais</a:t>
            </a:r>
            <a:r>
              <a:rPr spc="-45" dirty="0">
                <a:cs typeface="Comic Sans MS"/>
              </a:rPr>
              <a:t> </a:t>
            </a:r>
            <a:r>
              <a:rPr spc="-10" dirty="0">
                <a:cs typeface="Comic Sans MS"/>
              </a:rPr>
              <a:t>l</a:t>
            </a:r>
            <a:r>
              <a:rPr spc="0" dirty="0">
                <a:cs typeface="Comic Sans MS"/>
              </a:rPr>
              <a:t>a</a:t>
            </a:r>
            <a:r>
              <a:rPr spc="1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ligne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1</a:t>
            </a:r>
            <a:r>
              <a:rPr spc="-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desservira cette</a:t>
            </a:r>
            <a:r>
              <a:rPr spc="-4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gare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)</a:t>
            </a:r>
            <a:endParaRPr dirty="0">
              <a:cs typeface="Comic Sans MS"/>
            </a:endParaRPr>
          </a:p>
          <a:p>
            <a:pPr marL="628650" lvl="1" indent="-171450">
              <a:lnSpc>
                <a:spcPts val="900"/>
              </a:lnSpc>
              <a:spcBef>
                <a:spcPts val="2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dirty="0"/>
          </a:p>
          <a:p>
            <a:pPr marL="628650" lvl="1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dirty="0"/>
          </a:p>
          <a:p>
            <a:pPr marL="341630" indent="-329565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41630" algn="l"/>
              </a:tabLst>
            </a:pPr>
            <a:r>
              <a:rPr dirty="0">
                <a:cs typeface="Comic Sans MS"/>
              </a:rPr>
              <a:t>Plus</a:t>
            </a:r>
            <a:r>
              <a:rPr spc="-20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d</a:t>
            </a:r>
            <a:r>
              <a:rPr spc="0" dirty="0">
                <a:cs typeface="Comic Sans MS"/>
              </a:rPr>
              <a:t>e</a:t>
            </a:r>
            <a:r>
              <a:rPr spc="-25" dirty="0">
                <a:cs typeface="Comic Sans MS"/>
              </a:rPr>
              <a:t> </a:t>
            </a:r>
            <a:r>
              <a:rPr spc="5" dirty="0">
                <a:cs typeface="Comic Sans MS"/>
              </a:rPr>
              <a:t>bu</a:t>
            </a:r>
            <a:r>
              <a:rPr spc="0" dirty="0">
                <a:cs typeface="Comic Sans MS"/>
              </a:rPr>
              <a:t>s</a:t>
            </a:r>
            <a:r>
              <a:rPr spc="-20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articulé</a:t>
            </a:r>
            <a:endParaRPr dirty="0">
              <a:cs typeface="Comic Sans MS"/>
            </a:endParaRPr>
          </a:p>
          <a:p>
            <a:pPr marL="171450" indent="-171450">
              <a:lnSpc>
                <a:spcPts val="900"/>
              </a:lnSpc>
              <a:spcBef>
                <a:spcPts val="19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dirty="0"/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dirty="0"/>
          </a:p>
          <a:p>
            <a:pPr marL="341630" indent="-329565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41630" algn="l"/>
              </a:tabLst>
            </a:pPr>
            <a:r>
              <a:rPr dirty="0">
                <a:cs typeface="Comic Sans MS"/>
              </a:rPr>
              <a:t>Présentation</a:t>
            </a:r>
            <a:r>
              <a:rPr spc="-70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a</a:t>
            </a:r>
            <a:r>
              <a:rPr spc="0" dirty="0">
                <a:cs typeface="Comic Sans MS"/>
              </a:rPr>
              <a:t>u public</a:t>
            </a:r>
            <a:r>
              <a:rPr spc="-25" dirty="0">
                <a:cs typeface="Comic Sans MS"/>
              </a:rPr>
              <a:t> </a:t>
            </a:r>
            <a:r>
              <a:rPr spc="0" dirty="0">
                <a:cs typeface="Comic Sans MS"/>
              </a:rPr>
              <a:t>en</a:t>
            </a:r>
            <a:r>
              <a:rPr spc="-20" dirty="0">
                <a:cs typeface="Comic Sans MS"/>
              </a:rPr>
              <a:t> </a:t>
            </a:r>
            <a:r>
              <a:rPr spc="-5" dirty="0">
                <a:cs typeface="Comic Sans MS"/>
              </a:rPr>
              <a:t>avril</a:t>
            </a:r>
            <a:endParaRPr dirty="0">
              <a:cs typeface="Comic Sans MS"/>
            </a:endParaRP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BFF0A5FB-DDF4-49AC-A0C8-3C6F42BAE0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13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5680" y="1234566"/>
            <a:ext cx="7959724" cy="362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Evolutio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24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résea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u 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Phébu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s :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u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 lund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i</a:t>
            </a:r>
            <a:r>
              <a:rPr sz="24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u</a:t>
            </a:r>
            <a:r>
              <a:rPr sz="24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dimanche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80247" y="728472"/>
            <a:ext cx="1731263" cy="60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74228" y="392176"/>
            <a:ext cx="1486535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69279" y="1828800"/>
            <a:ext cx="3432048" cy="4322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672" y="1828800"/>
            <a:ext cx="3432048" cy="4322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23688" y="3776471"/>
            <a:ext cx="426720" cy="682751"/>
          </a:xfrm>
          <a:custGeom>
            <a:avLst/>
            <a:gdLst/>
            <a:ahLst/>
            <a:cxnLst/>
            <a:rect l="l" t="t" r="r" b="b"/>
            <a:pathLst>
              <a:path w="426720" h="682751">
                <a:moveTo>
                  <a:pt x="213360" y="0"/>
                </a:moveTo>
                <a:lnTo>
                  <a:pt x="213360" y="170687"/>
                </a:lnTo>
                <a:lnTo>
                  <a:pt x="0" y="170687"/>
                </a:lnTo>
                <a:lnTo>
                  <a:pt x="0" y="512063"/>
                </a:lnTo>
                <a:lnTo>
                  <a:pt x="213360" y="512063"/>
                </a:lnTo>
                <a:lnTo>
                  <a:pt x="213360" y="682751"/>
                </a:lnTo>
                <a:lnTo>
                  <a:pt x="426720" y="341375"/>
                </a:lnTo>
                <a:lnTo>
                  <a:pt x="213360" y="0"/>
                </a:lnTo>
                <a:close/>
              </a:path>
            </a:pathLst>
          </a:custGeom>
          <a:solidFill>
            <a:srgbClr val="DBEF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7591" y="3758184"/>
            <a:ext cx="438912" cy="719327"/>
          </a:xfrm>
          <a:custGeom>
            <a:avLst/>
            <a:gdLst/>
            <a:ahLst/>
            <a:cxnLst/>
            <a:rect l="l" t="t" r="r" b="b"/>
            <a:pathLst>
              <a:path w="438912" h="719327">
                <a:moveTo>
                  <a:pt x="213360" y="530351"/>
                </a:moveTo>
                <a:lnTo>
                  <a:pt x="213360" y="719327"/>
                </a:lnTo>
                <a:lnTo>
                  <a:pt x="224828" y="701039"/>
                </a:lnTo>
                <a:lnTo>
                  <a:pt x="222504" y="701039"/>
                </a:lnTo>
                <a:lnTo>
                  <a:pt x="216408" y="697991"/>
                </a:lnTo>
                <a:lnTo>
                  <a:pt x="222504" y="688238"/>
                </a:lnTo>
                <a:lnTo>
                  <a:pt x="222504" y="536448"/>
                </a:lnTo>
                <a:lnTo>
                  <a:pt x="219456" y="536448"/>
                </a:lnTo>
                <a:lnTo>
                  <a:pt x="213360" y="530351"/>
                </a:lnTo>
                <a:close/>
              </a:path>
              <a:path w="438912" h="719327">
                <a:moveTo>
                  <a:pt x="222504" y="688238"/>
                </a:moveTo>
                <a:lnTo>
                  <a:pt x="216408" y="697991"/>
                </a:lnTo>
                <a:lnTo>
                  <a:pt x="222504" y="701039"/>
                </a:lnTo>
                <a:lnTo>
                  <a:pt x="222504" y="688238"/>
                </a:lnTo>
                <a:close/>
              </a:path>
              <a:path w="438912" h="719327">
                <a:moveTo>
                  <a:pt x="427863" y="359663"/>
                </a:moveTo>
                <a:lnTo>
                  <a:pt x="222504" y="688238"/>
                </a:lnTo>
                <a:lnTo>
                  <a:pt x="222504" y="701039"/>
                </a:lnTo>
                <a:lnTo>
                  <a:pt x="224828" y="701039"/>
                </a:lnTo>
                <a:lnTo>
                  <a:pt x="437000" y="362712"/>
                </a:lnTo>
                <a:lnTo>
                  <a:pt x="429768" y="362712"/>
                </a:lnTo>
                <a:lnTo>
                  <a:pt x="427863" y="359663"/>
                </a:lnTo>
                <a:close/>
              </a:path>
              <a:path w="438912" h="719327">
                <a:moveTo>
                  <a:pt x="213360" y="182879"/>
                </a:moveTo>
                <a:lnTo>
                  <a:pt x="0" y="182879"/>
                </a:lnTo>
                <a:lnTo>
                  <a:pt x="0" y="536448"/>
                </a:lnTo>
                <a:lnTo>
                  <a:pt x="213360" y="536448"/>
                </a:lnTo>
                <a:lnTo>
                  <a:pt x="213360" y="530351"/>
                </a:lnTo>
                <a:lnTo>
                  <a:pt x="9144" y="530351"/>
                </a:lnTo>
                <a:lnTo>
                  <a:pt x="6096" y="527303"/>
                </a:lnTo>
                <a:lnTo>
                  <a:pt x="9144" y="527303"/>
                </a:lnTo>
                <a:lnTo>
                  <a:pt x="9144" y="192024"/>
                </a:lnTo>
                <a:lnTo>
                  <a:pt x="6096" y="192024"/>
                </a:lnTo>
                <a:lnTo>
                  <a:pt x="9144" y="188975"/>
                </a:lnTo>
                <a:lnTo>
                  <a:pt x="213360" y="188975"/>
                </a:lnTo>
                <a:lnTo>
                  <a:pt x="213360" y="182879"/>
                </a:lnTo>
                <a:close/>
              </a:path>
              <a:path w="438912" h="719327">
                <a:moveTo>
                  <a:pt x="222504" y="527303"/>
                </a:moveTo>
                <a:lnTo>
                  <a:pt x="9144" y="527303"/>
                </a:lnTo>
                <a:lnTo>
                  <a:pt x="9144" y="530351"/>
                </a:lnTo>
                <a:lnTo>
                  <a:pt x="213360" y="530351"/>
                </a:lnTo>
                <a:lnTo>
                  <a:pt x="219456" y="536448"/>
                </a:lnTo>
                <a:lnTo>
                  <a:pt x="222504" y="536448"/>
                </a:lnTo>
                <a:lnTo>
                  <a:pt x="222504" y="527303"/>
                </a:lnTo>
                <a:close/>
              </a:path>
              <a:path w="438912" h="719327">
                <a:moveTo>
                  <a:pt x="9144" y="527303"/>
                </a:moveTo>
                <a:lnTo>
                  <a:pt x="6096" y="527303"/>
                </a:lnTo>
                <a:lnTo>
                  <a:pt x="9144" y="530351"/>
                </a:lnTo>
                <a:lnTo>
                  <a:pt x="9144" y="527303"/>
                </a:lnTo>
                <a:close/>
              </a:path>
              <a:path w="438912" h="719327">
                <a:moveTo>
                  <a:pt x="429768" y="356615"/>
                </a:moveTo>
                <a:lnTo>
                  <a:pt x="427863" y="359663"/>
                </a:lnTo>
                <a:lnTo>
                  <a:pt x="429768" y="362712"/>
                </a:lnTo>
                <a:lnTo>
                  <a:pt x="429768" y="356615"/>
                </a:lnTo>
                <a:close/>
              </a:path>
              <a:path w="438912" h="719327">
                <a:moveTo>
                  <a:pt x="437000" y="356615"/>
                </a:moveTo>
                <a:lnTo>
                  <a:pt x="429768" y="356615"/>
                </a:lnTo>
                <a:lnTo>
                  <a:pt x="429768" y="362712"/>
                </a:lnTo>
                <a:lnTo>
                  <a:pt x="437000" y="362712"/>
                </a:lnTo>
                <a:lnTo>
                  <a:pt x="438912" y="359663"/>
                </a:lnTo>
                <a:lnTo>
                  <a:pt x="437000" y="356615"/>
                </a:lnTo>
                <a:close/>
              </a:path>
              <a:path w="438912" h="719327">
                <a:moveTo>
                  <a:pt x="224828" y="18287"/>
                </a:moveTo>
                <a:lnTo>
                  <a:pt x="222504" y="18287"/>
                </a:lnTo>
                <a:lnTo>
                  <a:pt x="222504" y="31089"/>
                </a:lnTo>
                <a:lnTo>
                  <a:pt x="427863" y="359663"/>
                </a:lnTo>
                <a:lnTo>
                  <a:pt x="429768" y="356615"/>
                </a:lnTo>
                <a:lnTo>
                  <a:pt x="437000" y="356615"/>
                </a:lnTo>
                <a:lnTo>
                  <a:pt x="224828" y="18287"/>
                </a:lnTo>
                <a:close/>
              </a:path>
              <a:path w="438912" h="719327">
                <a:moveTo>
                  <a:pt x="9144" y="188975"/>
                </a:moveTo>
                <a:lnTo>
                  <a:pt x="6096" y="192024"/>
                </a:lnTo>
                <a:lnTo>
                  <a:pt x="9144" y="192024"/>
                </a:lnTo>
                <a:lnTo>
                  <a:pt x="9144" y="188975"/>
                </a:lnTo>
                <a:close/>
              </a:path>
              <a:path w="438912" h="719327">
                <a:moveTo>
                  <a:pt x="222504" y="182879"/>
                </a:moveTo>
                <a:lnTo>
                  <a:pt x="219456" y="182879"/>
                </a:lnTo>
                <a:lnTo>
                  <a:pt x="213360" y="188975"/>
                </a:lnTo>
                <a:lnTo>
                  <a:pt x="9144" y="188975"/>
                </a:lnTo>
                <a:lnTo>
                  <a:pt x="9144" y="192024"/>
                </a:lnTo>
                <a:lnTo>
                  <a:pt x="222504" y="192024"/>
                </a:lnTo>
                <a:lnTo>
                  <a:pt x="222504" y="182879"/>
                </a:lnTo>
                <a:close/>
              </a:path>
              <a:path w="438912" h="719327">
                <a:moveTo>
                  <a:pt x="213360" y="0"/>
                </a:moveTo>
                <a:lnTo>
                  <a:pt x="213360" y="188975"/>
                </a:lnTo>
                <a:lnTo>
                  <a:pt x="219456" y="182879"/>
                </a:lnTo>
                <a:lnTo>
                  <a:pt x="222504" y="182879"/>
                </a:lnTo>
                <a:lnTo>
                  <a:pt x="222504" y="31089"/>
                </a:lnTo>
                <a:lnTo>
                  <a:pt x="216408" y="21336"/>
                </a:lnTo>
                <a:lnTo>
                  <a:pt x="222504" y="18287"/>
                </a:lnTo>
                <a:lnTo>
                  <a:pt x="224828" y="18287"/>
                </a:lnTo>
                <a:lnTo>
                  <a:pt x="213360" y="0"/>
                </a:lnTo>
                <a:close/>
              </a:path>
              <a:path w="438912" h="719327">
                <a:moveTo>
                  <a:pt x="222504" y="18287"/>
                </a:moveTo>
                <a:lnTo>
                  <a:pt x="216408" y="21336"/>
                </a:lnTo>
                <a:lnTo>
                  <a:pt x="222504" y="31089"/>
                </a:lnTo>
                <a:lnTo>
                  <a:pt x="222504" y="18287"/>
                </a:lnTo>
                <a:close/>
              </a:path>
            </a:pathLst>
          </a:custGeom>
          <a:solidFill>
            <a:srgbClr val="163F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9303" y="6242303"/>
            <a:ext cx="8412480" cy="920496"/>
          </a:xfrm>
          <a:custGeom>
            <a:avLst/>
            <a:gdLst/>
            <a:ahLst/>
            <a:cxnLst/>
            <a:rect l="l" t="t" r="r" b="b"/>
            <a:pathLst>
              <a:path w="8412480" h="920496">
                <a:moveTo>
                  <a:pt x="8397240" y="0"/>
                </a:moveTo>
                <a:lnTo>
                  <a:pt x="9143" y="0"/>
                </a:lnTo>
                <a:lnTo>
                  <a:pt x="3048" y="3048"/>
                </a:lnTo>
                <a:lnTo>
                  <a:pt x="0" y="9144"/>
                </a:lnTo>
                <a:lnTo>
                  <a:pt x="0" y="908304"/>
                </a:lnTo>
                <a:lnTo>
                  <a:pt x="3048" y="914400"/>
                </a:lnTo>
                <a:lnTo>
                  <a:pt x="18287" y="920496"/>
                </a:lnTo>
                <a:lnTo>
                  <a:pt x="8391144" y="920496"/>
                </a:lnTo>
                <a:lnTo>
                  <a:pt x="8406384" y="914400"/>
                </a:lnTo>
                <a:lnTo>
                  <a:pt x="8412480" y="902208"/>
                </a:lnTo>
                <a:lnTo>
                  <a:pt x="39624" y="902208"/>
                </a:lnTo>
                <a:lnTo>
                  <a:pt x="18287" y="883920"/>
                </a:lnTo>
                <a:lnTo>
                  <a:pt x="39624" y="883920"/>
                </a:lnTo>
                <a:lnTo>
                  <a:pt x="39624" y="36576"/>
                </a:lnTo>
                <a:lnTo>
                  <a:pt x="18287" y="36576"/>
                </a:lnTo>
                <a:lnTo>
                  <a:pt x="39624" y="18288"/>
                </a:lnTo>
                <a:lnTo>
                  <a:pt x="8412480" y="18288"/>
                </a:lnTo>
                <a:lnTo>
                  <a:pt x="8409432" y="9144"/>
                </a:lnTo>
                <a:lnTo>
                  <a:pt x="8406384" y="3048"/>
                </a:lnTo>
                <a:lnTo>
                  <a:pt x="8397240" y="0"/>
                </a:lnTo>
                <a:close/>
              </a:path>
              <a:path w="8412480" h="920496">
                <a:moveTo>
                  <a:pt x="39624" y="883920"/>
                </a:moveTo>
                <a:lnTo>
                  <a:pt x="18287" y="883920"/>
                </a:lnTo>
                <a:lnTo>
                  <a:pt x="39624" y="902208"/>
                </a:lnTo>
                <a:lnTo>
                  <a:pt x="39624" y="883920"/>
                </a:lnTo>
                <a:close/>
              </a:path>
              <a:path w="8412480" h="920496">
                <a:moveTo>
                  <a:pt x="8372856" y="883920"/>
                </a:moveTo>
                <a:lnTo>
                  <a:pt x="39624" y="883920"/>
                </a:lnTo>
                <a:lnTo>
                  <a:pt x="39624" y="902208"/>
                </a:lnTo>
                <a:lnTo>
                  <a:pt x="8372856" y="902208"/>
                </a:lnTo>
                <a:lnTo>
                  <a:pt x="8372856" y="883920"/>
                </a:lnTo>
                <a:close/>
              </a:path>
              <a:path w="8412480" h="920496">
                <a:moveTo>
                  <a:pt x="8372856" y="18288"/>
                </a:moveTo>
                <a:lnTo>
                  <a:pt x="8372856" y="902208"/>
                </a:lnTo>
                <a:lnTo>
                  <a:pt x="8391144" y="883920"/>
                </a:lnTo>
                <a:lnTo>
                  <a:pt x="8412480" y="883920"/>
                </a:lnTo>
                <a:lnTo>
                  <a:pt x="8412480" y="36576"/>
                </a:lnTo>
                <a:lnTo>
                  <a:pt x="8391144" y="36576"/>
                </a:lnTo>
                <a:lnTo>
                  <a:pt x="8372856" y="18288"/>
                </a:lnTo>
                <a:close/>
              </a:path>
              <a:path w="8412480" h="920496">
                <a:moveTo>
                  <a:pt x="8412480" y="883920"/>
                </a:moveTo>
                <a:lnTo>
                  <a:pt x="8391144" y="883920"/>
                </a:lnTo>
                <a:lnTo>
                  <a:pt x="8372856" y="902208"/>
                </a:lnTo>
                <a:lnTo>
                  <a:pt x="8412480" y="902208"/>
                </a:lnTo>
                <a:lnTo>
                  <a:pt x="8412480" y="883920"/>
                </a:lnTo>
                <a:close/>
              </a:path>
              <a:path w="8412480" h="920496">
                <a:moveTo>
                  <a:pt x="39624" y="18288"/>
                </a:moveTo>
                <a:lnTo>
                  <a:pt x="18287" y="36576"/>
                </a:lnTo>
                <a:lnTo>
                  <a:pt x="39624" y="36576"/>
                </a:lnTo>
                <a:lnTo>
                  <a:pt x="39624" y="18288"/>
                </a:lnTo>
                <a:close/>
              </a:path>
              <a:path w="8412480" h="920496">
                <a:moveTo>
                  <a:pt x="8372856" y="18288"/>
                </a:moveTo>
                <a:lnTo>
                  <a:pt x="39624" y="18288"/>
                </a:lnTo>
                <a:lnTo>
                  <a:pt x="39624" y="36576"/>
                </a:lnTo>
                <a:lnTo>
                  <a:pt x="8372856" y="36576"/>
                </a:lnTo>
                <a:lnTo>
                  <a:pt x="8372856" y="18288"/>
                </a:lnTo>
                <a:close/>
              </a:path>
              <a:path w="8412480" h="920496">
                <a:moveTo>
                  <a:pt x="8412480" y="18288"/>
                </a:moveTo>
                <a:lnTo>
                  <a:pt x="8372856" y="18288"/>
                </a:lnTo>
                <a:lnTo>
                  <a:pt x="8391144" y="36576"/>
                </a:lnTo>
                <a:lnTo>
                  <a:pt x="8412480" y="36576"/>
                </a:lnTo>
                <a:lnTo>
                  <a:pt x="8412480" y="18288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1135" y="6291071"/>
            <a:ext cx="6528815" cy="307847"/>
          </a:xfrm>
          <a:custGeom>
            <a:avLst/>
            <a:gdLst/>
            <a:ahLst/>
            <a:cxnLst/>
            <a:rect l="l" t="t" r="r" b="b"/>
            <a:pathLst>
              <a:path w="6528815" h="307848">
                <a:moveTo>
                  <a:pt x="0" y="0"/>
                </a:moveTo>
                <a:lnTo>
                  <a:pt x="6528815" y="0"/>
                </a:lnTo>
                <a:lnTo>
                  <a:pt x="6528815" y="307847"/>
                </a:lnTo>
                <a:lnTo>
                  <a:pt x="0" y="3078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9823" y="6598919"/>
            <a:ext cx="7879080" cy="307847"/>
          </a:xfrm>
          <a:custGeom>
            <a:avLst/>
            <a:gdLst/>
            <a:ahLst/>
            <a:cxnLst/>
            <a:rect l="l" t="t" r="r" b="b"/>
            <a:pathLst>
              <a:path w="7879080" h="307848">
                <a:moveTo>
                  <a:pt x="0" y="0"/>
                </a:moveTo>
                <a:lnTo>
                  <a:pt x="7879080" y="0"/>
                </a:lnTo>
                <a:lnTo>
                  <a:pt x="7879080" y="307847"/>
                </a:lnTo>
                <a:lnTo>
                  <a:pt x="0" y="3078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7847" y="4459223"/>
            <a:ext cx="716279" cy="509015"/>
          </a:xfrm>
          <a:custGeom>
            <a:avLst/>
            <a:gdLst/>
            <a:ahLst/>
            <a:cxnLst/>
            <a:rect l="l" t="t" r="r" b="b"/>
            <a:pathLst>
              <a:path w="716279" h="509015">
                <a:moveTo>
                  <a:pt x="103405" y="50118"/>
                </a:moveTo>
                <a:lnTo>
                  <a:pt x="82536" y="80925"/>
                </a:lnTo>
                <a:lnTo>
                  <a:pt x="694944" y="509015"/>
                </a:lnTo>
                <a:lnTo>
                  <a:pt x="716279" y="478536"/>
                </a:lnTo>
                <a:lnTo>
                  <a:pt x="103405" y="50118"/>
                </a:lnTo>
                <a:close/>
              </a:path>
              <a:path w="716279" h="509015">
                <a:moveTo>
                  <a:pt x="0" y="0"/>
                </a:moveTo>
                <a:lnTo>
                  <a:pt x="60959" y="112775"/>
                </a:lnTo>
                <a:lnTo>
                  <a:pt x="82536" y="80925"/>
                </a:lnTo>
                <a:lnTo>
                  <a:pt x="67055" y="70103"/>
                </a:lnTo>
                <a:lnTo>
                  <a:pt x="88392" y="39624"/>
                </a:lnTo>
                <a:lnTo>
                  <a:pt x="110514" y="39624"/>
                </a:lnTo>
                <a:lnTo>
                  <a:pt x="124968" y="18287"/>
                </a:lnTo>
                <a:lnTo>
                  <a:pt x="0" y="0"/>
                </a:lnTo>
                <a:close/>
              </a:path>
              <a:path w="716279" h="509015">
                <a:moveTo>
                  <a:pt x="88392" y="39624"/>
                </a:moveTo>
                <a:lnTo>
                  <a:pt x="67055" y="70103"/>
                </a:lnTo>
                <a:lnTo>
                  <a:pt x="82536" y="80925"/>
                </a:lnTo>
                <a:lnTo>
                  <a:pt x="103405" y="50118"/>
                </a:lnTo>
                <a:lnTo>
                  <a:pt x="88392" y="39624"/>
                </a:lnTo>
                <a:close/>
              </a:path>
              <a:path w="716279" h="509015">
                <a:moveTo>
                  <a:pt x="110514" y="39624"/>
                </a:moveTo>
                <a:lnTo>
                  <a:pt x="88392" y="39624"/>
                </a:lnTo>
                <a:lnTo>
                  <a:pt x="103405" y="50118"/>
                </a:lnTo>
                <a:lnTo>
                  <a:pt x="110514" y="39624"/>
                </a:lnTo>
                <a:close/>
              </a:path>
            </a:pathLst>
          </a:custGeom>
          <a:solidFill>
            <a:srgbClr val="163F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95488" y="4934711"/>
            <a:ext cx="1584959" cy="1264920"/>
          </a:xfrm>
          <a:custGeom>
            <a:avLst/>
            <a:gdLst/>
            <a:ahLst/>
            <a:cxnLst/>
            <a:rect l="l" t="t" r="r" b="b"/>
            <a:pathLst>
              <a:path w="1584959" h="1264920">
                <a:moveTo>
                  <a:pt x="0" y="0"/>
                </a:moveTo>
                <a:lnTo>
                  <a:pt x="1584959" y="0"/>
                </a:lnTo>
                <a:lnTo>
                  <a:pt x="1584959" y="1264920"/>
                </a:lnTo>
                <a:lnTo>
                  <a:pt x="0" y="1264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83295" y="4922520"/>
            <a:ext cx="1606296" cy="1286256"/>
          </a:xfrm>
          <a:custGeom>
            <a:avLst/>
            <a:gdLst/>
            <a:ahLst/>
            <a:cxnLst/>
            <a:rect l="l" t="t" r="r" b="b"/>
            <a:pathLst>
              <a:path w="1606296" h="1286255">
                <a:moveTo>
                  <a:pt x="1597152" y="0"/>
                </a:moveTo>
                <a:lnTo>
                  <a:pt x="12192" y="0"/>
                </a:lnTo>
                <a:lnTo>
                  <a:pt x="3048" y="3047"/>
                </a:lnTo>
                <a:lnTo>
                  <a:pt x="0" y="12191"/>
                </a:lnTo>
                <a:lnTo>
                  <a:pt x="0" y="1277111"/>
                </a:lnTo>
                <a:lnTo>
                  <a:pt x="3048" y="1283207"/>
                </a:lnTo>
                <a:lnTo>
                  <a:pt x="12192" y="1286255"/>
                </a:lnTo>
                <a:lnTo>
                  <a:pt x="1597152" y="1286255"/>
                </a:lnTo>
                <a:lnTo>
                  <a:pt x="1603248" y="1283207"/>
                </a:lnTo>
                <a:lnTo>
                  <a:pt x="1606296" y="1277111"/>
                </a:lnTo>
                <a:lnTo>
                  <a:pt x="21335" y="1277111"/>
                </a:lnTo>
                <a:lnTo>
                  <a:pt x="12192" y="1267967"/>
                </a:lnTo>
                <a:lnTo>
                  <a:pt x="21335" y="1267967"/>
                </a:lnTo>
                <a:lnTo>
                  <a:pt x="21335" y="21335"/>
                </a:lnTo>
                <a:lnTo>
                  <a:pt x="12192" y="21335"/>
                </a:lnTo>
                <a:lnTo>
                  <a:pt x="21335" y="12191"/>
                </a:lnTo>
                <a:lnTo>
                  <a:pt x="1606296" y="12191"/>
                </a:lnTo>
                <a:lnTo>
                  <a:pt x="1603248" y="3047"/>
                </a:lnTo>
                <a:lnTo>
                  <a:pt x="1597152" y="0"/>
                </a:lnTo>
                <a:close/>
              </a:path>
              <a:path w="1606296" h="1286255">
                <a:moveTo>
                  <a:pt x="21335" y="1267967"/>
                </a:moveTo>
                <a:lnTo>
                  <a:pt x="12192" y="1267967"/>
                </a:lnTo>
                <a:lnTo>
                  <a:pt x="21335" y="1277111"/>
                </a:lnTo>
                <a:lnTo>
                  <a:pt x="21335" y="1267967"/>
                </a:lnTo>
                <a:close/>
              </a:path>
              <a:path w="1606296" h="1286255">
                <a:moveTo>
                  <a:pt x="1588007" y="1267967"/>
                </a:moveTo>
                <a:lnTo>
                  <a:pt x="21335" y="1267967"/>
                </a:lnTo>
                <a:lnTo>
                  <a:pt x="21335" y="1277111"/>
                </a:lnTo>
                <a:lnTo>
                  <a:pt x="1588007" y="1277111"/>
                </a:lnTo>
                <a:lnTo>
                  <a:pt x="1588007" y="1267967"/>
                </a:lnTo>
                <a:close/>
              </a:path>
              <a:path w="1606296" h="1286255">
                <a:moveTo>
                  <a:pt x="1588007" y="12191"/>
                </a:moveTo>
                <a:lnTo>
                  <a:pt x="1588007" y="1277111"/>
                </a:lnTo>
                <a:lnTo>
                  <a:pt x="1597152" y="1267967"/>
                </a:lnTo>
                <a:lnTo>
                  <a:pt x="1606296" y="1267967"/>
                </a:lnTo>
                <a:lnTo>
                  <a:pt x="1606296" y="21335"/>
                </a:lnTo>
                <a:lnTo>
                  <a:pt x="1597152" y="21335"/>
                </a:lnTo>
                <a:lnTo>
                  <a:pt x="1588007" y="12191"/>
                </a:lnTo>
                <a:close/>
              </a:path>
              <a:path w="1606296" h="1286255">
                <a:moveTo>
                  <a:pt x="1606296" y="1267967"/>
                </a:moveTo>
                <a:lnTo>
                  <a:pt x="1597152" y="1267967"/>
                </a:lnTo>
                <a:lnTo>
                  <a:pt x="1588007" y="1277111"/>
                </a:lnTo>
                <a:lnTo>
                  <a:pt x="1606296" y="1277111"/>
                </a:lnTo>
                <a:lnTo>
                  <a:pt x="1606296" y="1267967"/>
                </a:lnTo>
                <a:close/>
              </a:path>
              <a:path w="1606296" h="1286255">
                <a:moveTo>
                  <a:pt x="21335" y="12191"/>
                </a:moveTo>
                <a:lnTo>
                  <a:pt x="12192" y="21335"/>
                </a:lnTo>
                <a:lnTo>
                  <a:pt x="21335" y="21335"/>
                </a:lnTo>
                <a:lnTo>
                  <a:pt x="21335" y="12191"/>
                </a:lnTo>
                <a:close/>
              </a:path>
              <a:path w="1606296" h="1286255">
                <a:moveTo>
                  <a:pt x="1588007" y="12191"/>
                </a:moveTo>
                <a:lnTo>
                  <a:pt x="21335" y="12191"/>
                </a:lnTo>
                <a:lnTo>
                  <a:pt x="21335" y="21335"/>
                </a:lnTo>
                <a:lnTo>
                  <a:pt x="1588007" y="21335"/>
                </a:lnTo>
                <a:lnTo>
                  <a:pt x="1588007" y="12191"/>
                </a:lnTo>
                <a:close/>
              </a:path>
              <a:path w="1606296" h="1286255">
                <a:moveTo>
                  <a:pt x="1606296" y="12191"/>
                </a:moveTo>
                <a:lnTo>
                  <a:pt x="1588007" y="12191"/>
                </a:lnTo>
                <a:lnTo>
                  <a:pt x="1597152" y="21335"/>
                </a:lnTo>
                <a:lnTo>
                  <a:pt x="1606296" y="21335"/>
                </a:lnTo>
                <a:lnTo>
                  <a:pt x="1606296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30172" y="5012944"/>
            <a:ext cx="7959725" cy="1903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876415" marR="324485" indent="51435" algn="r">
              <a:lnSpc>
                <a:spcPct val="100000"/>
              </a:lnSpc>
            </a:pPr>
            <a:r>
              <a:rPr sz="1400" b="1" spc="-15" dirty="0">
                <a:solidFill>
                  <a:srgbClr val="0070BF"/>
                </a:solidFill>
                <a:latin typeface="Calibri"/>
                <a:cs typeface="Calibri"/>
              </a:rPr>
              <a:t>Nouveau</a:t>
            </a:r>
            <a:r>
              <a:rPr sz="1400" b="1" spc="-10" dirty="0">
                <a:solidFill>
                  <a:srgbClr val="0070BF"/>
                </a:solidFill>
                <a:latin typeface="Calibri"/>
                <a:cs typeface="Calibri"/>
              </a:rPr>
              <a:t> trajet</a:t>
            </a:r>
            <a:r>
              <a:rPr sz="1400" b="1" spc="-5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70BF"/>
                </a:solidFill>
                <a:latin typeface="Calibri"/>
                <a:cs typeface="Calibri"/>
              </a:rPr>
              <a:t>ex</a:t>
            </a:r>
            <a:r>
              <a:rPr sz="1400" b="1" spc="-5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70BF"/>
                </a:solidFill>
                <a:latin typeface="Calibri"/>
                <a:cs typeface="Calibri"/>
              </a:rPr>
              <a:t>R</a:t>
            </a:r>
            <a:endParaRPr sz="1400" dirty="0">
              <a:latin typeface="Calibri"/>
              <a:cs typeface="Calibri"/>
            </a:endParaRPr>
          </a:p>
          <a:p>
            <a:pPr marL="6568440" marR="12700" algn="ctr">
              <a:lnSpc>
                <a:spcPct val="100000"/>
              </a:lnSpc>
            </a:pPr>
            <a:r>
              <a:rPr sz="1400" b="1" spc="-15" dirty="0">
                <a:solidFill>
                  <a:srgbClr val="0070BF"/>
                </a:solidFill>
                <a:latin typeface="Calibri"/>
                <a:cs typeface="Calibri"/>
              </a:rPr>
              <a:t>/future</a:t>
            </a:r>
            <a:r>
              <a:rPr sz="1400" b="1" spc="-10" dirty="0">
                <a:solidFill>
                  <a:srgbClr val="0070BF"/>
                </a:solidFill>
                <a:latin typeface="Calibri"/>
                <a:cs typeface="Calibri"/>
              </a:rPr>
              <a:t>s</a:t>
            </a:r>
            <a:r>
              <a:rPr sz="1400" b="1" spc="40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70BF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70BF"/>
                </a:solidFill>
                <a:latin typeface="Calibri"/>
                <a:cs typeface="Calibri"/>
              </a:rPr>
              <a:t>&amp;</a:t>
            </a:r>
            <a:r>
              <a:rPr sz="1400" b="1" spc="-5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070BF"/>
                </a:solidFill>
                <a:latin typeface="Calibri"/>
                <a:cs typeface="Calibri"/>
              </a:rPr>
              <a:t>1</a:t>
            </a:r>
            <a:r>
              <a:rPr sz="1400" b="1" spc="-10" dirty="0">
                <a:solidFill>
                  <a:srgbClr val="0070BF"/>
                </a:solidFill>
                <a:latin typeface="Calibri"/>
                <a:cs typeface="Calibri"/>
              </a:rPr>
              <a:t>3</a:t>
            </a:r>
            <a:r>
              <a:rPr sz="1400" b="1" spc="30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70BF"/>
                </a:solidFill>
                <a:latin typeface="Calibri"/>
                <a:cs typeface="Calibri"/>
              </a:rPr>
              <a:t>via</a:t>
            </a:r>
            <a:r>
              <a:rPr sz="1400" b="1" spc="-10" dirty="0">
                <a:solidFill>
                  <a:srgbClr val="0070BF"/>
                </a:solidFill>
                <a:latin typeface="Calibri"/>
                <a:cs typeface="Calibri"/>
              </a:rPr>
              <a:t> Grand</a:t>
            </a:r>
            <a:r>
              <a:rPr sz="1400" b="1" spc="-5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70BF"/>
                </a:solidFill>
                <a:latin typeface="Calibri"/>
                <a:cs typeface="Calibri"/>
              </a:rPr>
              <a:t>siècle</a:t>
            </a:r>
            <a:r>
              <a:rPr sz="1400" b="1" spc="35" dirty="0">
                <a:solidFill>
                  <a:srgbClr val="0070B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70BF"/>
                </a:solidFill>
                <a:latin typeface="Calibri"/>
                <a:cs typeface="Calibri"/>
              </a:rPr>
              <a:t>&amp; Champ</a:t>
            </a:r>
            <a:r>
              <a:rPr sz="1400" b="1" spc="-5" dirty="0">
                <a:solidFill>
                  <a:srgbClr val="0070BF"/>
                </a:solidFill>
                <a:latin typeface="Calibri"/>
                <a:cs typeface="Calibri"/>
              </a:rPr>
              <a:t> Lagarde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36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238125" indent="591185">
              <a:lnSpc>
                <a:spcPct val="101000"/>
              </a:lnSpc>
            </a:pPr>
            <a:r>
              <a:rPr sz="2000" b="1" spc="-15" dirty="0">
                <a:solidFill>
                  <a:srgbClr val="0F6EC6"/>
                </a:solidFill>
                <a:latin typeface="Calibri"/>
                <a:cs typeface="Calibri"/>
              </a:rPr>
              <a:t>Lign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e</a:t>
            </a:r>
            <a:r>
              <a:rPr sz="2000" b="1" spc="2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1 (</a:t>
            </a:r>
            <a:r>
              <a:rPr sz="2000" b="1" spc="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+</a:t>
            </a:r>
            <a:r>
              <a:rPr sz="2000" b="1" spc="-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F6EC6"/>
                </a:solidFill>
                <a:latin typeface="Calibri"/>
                <a:cs typeface="Calibri"/>
              </a:rPr>
              <a:t>13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) </a:t>
            </a:r>
            <a:r>
              <a:rPr sz="2000" b="1" spc="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6EC6"/>
                </a:solidFill>
                <a:latin typeface="Calibri"/>
                <a:cs typeface="Calibri"/>
              </a:rPr>
              <a:t>,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 ex</a:t>
            </a:r>
            <a:r>
              <a:rPr sz="2000" b="1" spc="2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F6EC6"/>
                </a:solidFill>
                <a:latin typeface="Calibri"/>
                <a:cs typeface="Calibri"/>
              </a:rPr>
              <a:t>R </a:t>
            </a:r>
            <a:r>
              <a:rPr sz="2000" b="1" spc="-5" dirty="0">
                <a:solidFill>
                  <a:srgbClr val="0F6EC6"/>
                </a:solidFill>
                <a:latin typeface="Calibri"/>
                <a:cs typeface="Calibri"/>
              </a:rPr>
              <a:t>,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6EC6"/>
                </a:solidFill>
                <a:latin typeface="Calibri"/>
                <a:cs typeface="Calibri"/>
              </a:rPr>
              <a:t>renforcé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e</a:t>
            </a:r>
            <a:r>
              <a:rPr sz="2000" b="1" spc="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6EC6"/>
                </a:solidFill>
                <a:latin typeface="Calibri"/>
                <a:cs typeface="Calibri"/>
              </a:rPr>
              <a:t>e</a:t>
            </a:r>
            <a:r>
              <a:rPr sz="2000" b="1" spc="-15" dirty="0">
                <a:solidFill>
                  <a:srgbClr val="0F6EC6"/>
                </a:solidFill>
                <a:latin typeface="Calibri"/>
                <a:cs typeface="Calibri"/>
              </a:rPr>
              <a:t>n</a:t>
            </a:r>
            <a:r>
              <a:rPr sz="2000" b="1" spc="10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F6EC6"/>
                </a:solidFill>
                <a:latin typeface="Calibri"/>
                <a:cs typeface="Calibri"/>
              </a:rPr>
              <a:t>plag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e</a:t>
            </a:r>
            <a:r>
              <a:rPr sz="2000" b="1" spc="2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6EC6"/>
                </a:solidFill>
                <a:latin typeface="Calibri"/>
                <a:cs typeface="Calibri"/>
              </a:rPr>
              <a:t>horair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e</a:t>
            </a:r>
            <a:r>
              <a:rPr sz="2000" b="1" spc="-1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6EC6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t</a:t>
            </a:r>
            <a:r>
              <a:rPr sz="2000" b="1" spc="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6EC6"/>
                </a:solidFill>
                <a:latin typeface="Calibri"/>
                <a:cs typeface="Calibri"/>
              </a:rPr>
              <a:t>fréquence</a:t>
            </a:r>
            <a:r>
              <a:rPr sz="2000" b="1" spc="0" dirty="0">
                <a:solidFill>
                  <a:srgbClr val="0F6EC6"/>
                </a:solidFill>
                <a:latin typeface="Calibri"/>
                <a:cs typeface="Calibri"/>
              </a:rPr>
              <a:t>  </a:t>
            </a:r>
            <a:r>
              <a:rPr sz="2000" b="1" spc="-15" dirty="0">
                <a:solidFill>
                  <a:srgbClr val="0F6EC6"/>
                </a:solidFill>
                <a:latin typeface="Calibri"/>
                <a:cs typeface="Calibri"/>
              </a:rPr>
              <a:t>Lign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e</a:t>
            </a:r>
            <a:r>
              <a:rPr sz="2000" b="1" spc="2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5 </a:t>
            </a:r>
            <a:r>
              <a:rPr sz="2000" b="1" spc="-5" dirty="0">
                <a:solidFill>
                  <a:srgbClr val="0F6EC6"/>
                </a:solidFill>
                <a:latin typeface="Calibri"/>
                <a:cs typeface="Calibri"/>
              </a:rPr>
              <a:t>,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 ex</a:t>
            </a:r>
            <a:r>
              <a:rPr sz="2000" b="1" spc="2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F6EC6"/>
                </a:solidFill>
                <a:latin typeface="Calibri"/>
                <a:cs typeface="Calibri"/>
              </a:rPr>
              <a:t>C</a:t>
            </a:r>
            <a:r>
              <a:rPr sz="2000" b="1" spc="-5" dirty="0">
                <a:solidFill>
                  <a:srgbClr val="0F6EC6"/>
                </a:solidFill>
                <a:latin typeface="Calibri"/>
                <a:cs typeface="Calibri"/>
              </a:rPr>
              <a:t>, 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vers </a:t>
            </a:r>
            <a:r>
              <a:rPr sz="2000" b="1" spc="-5" dirty="0">
                <a:solidFill>
                  <a:srgbClr val="0F6EC6"/>
                </a:solidFill>
                <a:latin typeface="Calibri"/>
                <a:cs typeface="Calibri"/>
              </a:rPr>
              <a:t>Rocquencour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t</a:t>
            </a:r>
            <a:r>
              <a:rPr sz="2000" b="1" spc="-3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(</a:t>
            </a:r>
            <a:r>
              <a:rPr sz="2000" b="1" spc="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F6EC6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t</a:t>
            </a:r>
            <a:r>
              <a:rPr sz="2000" b="1" spc="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plus</a:t>
            </a:r>
            <a:r>
              <a:rPr sz="2000" b="1" spc="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F6EC6"/>
                </a:solidFill>
                <a:latin typeface="Calibri"/>
                <a:cs typeface="Calibri"/>
              </a:rPr>
              <a:t>Riv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e Gauche</a:t>
            </a:r>
            <a:r>
              <a:rPr sz="2000" b="1" spc="10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)</a:t>
            </a:r>
            <a:r>
              <a:rPr sz="2000" b="1" spc="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à </a:t>
            </a:r>
            <a:r>
              <a:rPr sz="2000" b="1" spc="-5" dirty="0">
                <a:solidFill>
                  <a:srgbClr val="0F6EC6"/>
                </a:solidFill>
                <a:latin typeface="Calibri"/>
                <a:cs typeface="Calibri"/>
              </a:rPr>
              <a:t>parti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r</a:t>
            </a:r>
            <a:r>
              <a:rPr sz="2000" b="1" spc="-15" dirty="0">
                <a:solidFill>
                  <a:srgbClr val="0F6EC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F6EC6"/>
                </a:solidFill>
                <a:latin typeface="Calibri"/>
                <a:cs typeface="Calibri"/>
              </a:rPr>
              <a:t>d’Europe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4149C7A5-C9C8-472A-8F70-F38C2A245F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14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7562" y="958850"/>
            <a:ext cx="4923537" cy="7489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Evolutio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24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résea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u 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Phébus 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Nos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remarque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s 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Calibri"/>
                <a:cs typeface="Calibri"/>
              </a:rPr>
              <a:t>demandes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5701" y="1954377"/>
            <a:ext cx="8528302" cy="316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3695" marR="14604" indent="-341630" algn="just">
              <a:lnSpc>
                <a:spcPct val="114399"/>
              </a:lnSpc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3695" algn="l"/>
              </a:tabLst>
            </a:pPr>
            <a:r>
              <a:rPr b="1" dirty="0">
                <a:cs typeface="Arial"/>
              </a:rPr>
              <a:t>Problème</a:t>
            </a:r>
            <a:r>
              <a:rPr b="1" spc="30" dirty="0">
                <a:cs typeface="Arial"/>
              </a:rPr>
              <a:t> </a:t>
            </a:r>
            <a:r>
              <a:rPr b="1" spc="-15" dirty="0">
                <a:cs typeface="Arial"/>
              </a:rPr>
              <a:t>de</a:t>
            </a:r>
            <a:r>
              <a:rPr b="1" spc="30" dirty="0">
                <a:cs typeface="Arial"/>
              </a:rPr>
              <a:t> </a:t>
            </a:r>
            <a:r>
              <a:rPr b="1" spc="0" dirty="0">
                <a:cs typeface="Arial"/>
              </a:rPr>
              <a:t>desserte</a:t>
            </a:r>
            <a:r>
              <a:rPr b="1" spc="30" dirty="0">
                <a:cs typeface="Arial"/>
              </a:rPr>
              <a:t> </a:t>
            </a:r>
            <a:r>
              <a:rPr b="1" spc="0" dirty="0">
                <a:cs typeface="Arial"/>
              </a:rPr>
              <a:t>:</a:t>
            </a:r>
            <a:r>
              <a:rPr b="1" spc="25" dirty="0">
                <a:cs typeface="Arial"/>
              </a:rPr>
              <a:t> </a:t>
            </a:r>
            <a:r>
              <a:rPr spc="0" dirty="0">
                <a:cs typeface="Arial"/>
              </a:rPr>
              <a:t>rue</a:t>
            </a:r>
            <a:r>
              <a:rPr spc="30" dirty="0">
                <a:cs typeface="Arial"/>
              </a:rPr>
              <a:t> </a:t>
            </a:r>
            <a:r>
              <a:rPr spc="5" dirty="0">
                <a:cs typeface="Arial"/>
              </a:rPr>
              <a:t>d</a:t>
            </a:r>
            <a:r>
              <a:rPr spc="0" dirty="0">
                <a:cs typeface="Arial"/>
              </a:rPr>
              <a:t>e</a:t>
            </a:r>
            <a:r>
              <a:rPr spc="55" dirty="0">
                <a:cs typeface="Arial"/>
              </a:rPr>
              <a:t> </a:t>
            </a:r>
            <a:r>
              <a:rPr spc="-20" dirty="0">
                <a:cs typeface="Arial"/>
              </a:rPr>
              <a:t>l</a:t>
            </a:r>
            <a:r>
              <a:rPr spc="0" dirty="0">
                <a:cs typeface="Arial"/>
              </a:rPr>
              <a:t>a</a:t>
            </a:r>
            <a:r>
              <a:rPr spc="30" dirty="0">
                <a:cs typeface="Arial"/>
              </a:rPr>
              <a:t> </a:t>
            </a:r>
            <a:r>
              <a:rPr spc="0" dirty="0">
                <a:cs typeface="Arial"/>
              </a:rPr>
              <a:t>ceinture</a:t>
            </a:r>
            <a:r>
              <a:rPr spc="30" dirty="0">
                <a:cs typeface="Arial"/>
              </a:rPr>
              <a:t> </a:t>
            </a:r>
            <a:r>
              <a:rPr spc="-5" dirty="0">
                <a:cs typeface="Arial"/>
              </a:rPr>
              <a:t>(ver</a:t>
            </a:r>
            <a:r>
              <a:rPr spc="0" dirty="0">
                <a:cs typeface="Arial"/>
              </a:rPr>
              <a:t>s</a:t>
            </a:r>
            <a:r>
              <a:rPr spc="35" dirty="0">
                <a:cs typeface="Arial"/>
              </a:rPr>
              <a:t> </a:t>
            </a:r>
            <a:r>
              <a:rPr spc="-5" dirty="0">
                <a:cs typeface="Arial"/>
              </a:rPr>
              <a:t>avenu</a:t>
            </a:r>
            <a:r>
              <a:rPr spc="0" dirty="0">
                <a:cs typeface="Arial"/>
              </a:rPr>
              <a:t>e</a:t>
            </a:r>
            <a:r>
              <a:rPr spc="55" dirty="0">
                <a:cs typeface="Arial"/>
              </a:rPr>
              <a:t> </a:t>
            </a:r>
            <a:r>
              <a:rPr spc="-20" dirty="0">
                <a:cs typeface="Arial"/>
              </a:rPr>
              <a:t>de</a:t>
            </a:r>
            <a:r>
              <a:rPr spc="0" dirty="0">
                <a:cs typeface="Arial"/>
              </a:rPr>
              <a:t>s</a:t>
            </a:r>
            <a:r>
              <a:rPr spc="60" dirty="0">
                <a:cs typeface="Arial"/>
              </a:rPr>
              <a:t> </a:t>
            </a:r>
            <a:r>
              <a:rPr spc="-15" dirty="0">
                <a:cs typeface="Arial"/>
              </a:rPr>
              <a:t>Etat</a:t>
            </a:r>
            <a:r>
              <a:rPr spc="-10" dirty="0">
                <a:cs typeface="Arial"/>
              </a:rPr>
              <a:t>s</a:t>
            </a:r>
            <a:r>
              <a:rPr spc="60" dirty="0">
                <a:cs typeface="Arial"/>
              </a:rPr>
              <a:t> </a:t>
            </a:r>
            <a:r>
              <a:rPr spc="0" dirty="0">
                <a:cs typeface="Arial"/>
              </a:rPr>
              <a:t>Unis)</a:t>
            </a:r>
            <a:r>
              <a:rPr spc="25" dirty="0">
                <a:cs typeface="Arial"/>
              </a:rPr>
              <a:t> </a:t>
            </a:r>
            <a:r>
              <a:rPr spc="-5" dirty="0">
                <a:cs typeface="Arial"/>
              </a:rPr>
              <a:t>et</a:t>
            </a:r>
            <a:r>
              <a:rPr spc="0" dirty="0">
                <a:cs typeface="Arial"/>
              </a:rPr>
              <a:t> haut</a:t>
            </a:r>
            <a:r>
              <a:rPr spc="-20" dirty="0">
                <a:cs typeface="Arial"/>
              </a:rPr>
              <a:t> </a:t>
            </a:r>
            <a:r>
              <a:rPr spc="5" dirty="0">
                <a:cs typeface="Arial"/>
              </a:rPr>
              <a:t>d</a:t>
            </a:r>
            <a:r>
              <a:rPr spc="0" dirty="0">
                <a:cs typeface="Arial"/>
              </a:rPr>
              <a:t>e</a:t>
            </a:r>
            <a:r>
              <a:rPr spc="-15" dirty="0">
                <a:cs typeface="Arial"/>
              </a:rPr>
              <a:t> </a:t>
            </a:r>
            <a:r>
              <a:rPr spc="0" dirty="0">
                <a:cs typeface="Arial"/>
              </a:rPr>
              <a:t>l’avenue</a:t>
            </a:r>
            <a:r>
              <a:rPr spc="-40" dirty="0">
                <a:cs typeface="Arial"/>
              </a:rPr>
              <a:t> </a:t>
            </a:r>
            <a:r>
              <a:rPr spc="5" dirty="0">
                <a:cs typeface="Arial"/>
              </a:rPr>
              <a:t>de</a:t>
            </a:r>
            <a:r>
              <a:rPr spc="0" dirty="0">
                <a:cs typeface="Arial"/>
              </a:rPr>
              <a:t>s</a:t>
            </a:r>
            <a:r>
              <a:rPr spc="-10" dirty="0">
                <a:cs typeface="Arial"/>
              </a:rPr>
              <a:t> Etat</a:t>
            </a:r>
            <a:r>
              <a:rPr spc="0" dirty="0">
                <a:cs typeface="Arial"/>
              </a:rPr>
              <a:t>s-</a:t>
            </a:r>
            <a:r>
              <a:rPr spc="5" dirty="0">
                <a:cs typeface="Arial"/>
              </a:rPr>
              <a:t>Unis</a:t>
            </a:r>
            <a:r>
              <a:rPr spc="0" dirty="0">
                <a:cs typeface="Arial"/>
              </a:rPr>
              <a:t>,</a:t>
            </a:r>
            <a:r>
              <a:rPr spc="-70" dirty="0">
                <a:cs typeface="Arial"/>
              </a:rPr>
              <a:t> </a:t>
            </a:r>
            <a:r>
              <a:rPr spc="5" dirty="0">
                <a:cs typeface="Arial"/>
              </a:rPr>
              <a:t>quartier</a:t>
            </a:r>
            <a:r>
              <a:rPr spc="0" dirty="0">
                <a:cs typeface="Arial"/>
              </a:rPr>
              <a:t>s</a:t>
            </a:r>
            <a:r>
              <a:rPr spc="-35" dirty="0">
                <a:cs typeface="Arial"/>
              </a:rPr>
              <a:t> </a:t>
            </a:r>
            <a:r>
              <a:rPr spc="5" dirty="0">
                <a:cs typeface="Arial"/>
              </a:rPr>
              <a:t>denses</a:t>
            </a:r>
            <a:r>
              <a:rPr spc="0" dirty="0">
                <a:cs typeface="Arial"/>
              </a:rPr>
              <a:t>,</a:t>
            </a:r>
            <a:r>
              <a:rPr spc="-70" dirty="0">
                <a:cs typeface="Arial"/>
              </a:rPr>
              <a:t> </a:t>
            </a:r>
            <a:r>
              <a:rPr spc="5" dirty="0">
                <a:cs typeface="Arial"/>
              </a:rPr>
              <a:t>pa</a:t>
            </a:r>
            <a:r>
              <a:rPr spc="0" dirty="0">
                <a:cs typeface="Arial"/>
              </a:rPr>
              <a:t>s</a:t>
            </a:r>
            <a:r>
              <a:rPr spc="-10" dirty="0">
                <a:cs typeface="Arial"/>
              </a:rPr>
              <a:t> </a:t>
            </a:r>
            <a:r>
              <a:rPr spc="5" dirty="0">
                <a:cs typeface="Arial"/>
              </a:rPr>
              <a:t>bie</a:t>
            </a:r>
            <a:r>
              <a:rPr spc="0" dirty="0">
                <a:cs typeface="Arial"/>
              </a:rPr>
              <a:t>n</a:t>
            </a:r>
            <a:r>
              <a:rPr spc="-40" dirty="0">
                <a:cs typeface="Arial"/>
              </a:rPr>
              <a:t> </a:t>
            </a:r>
            <a:r>
              <a:rPr spc="5" dirty="0" err="1">
                <a:cs typeface="Arial"/>
              </a:rPr>
              <a:t>desservi</a:t>
            </a:r>
            <a:r>
              <a:rPr spc="10" dirty="0" err="1">
                <a:cs typeface="Arial"/>
              </a:rPr>
              <a:t>s</a:t>
            </a:r>
            <a:r>
              <a:rPr spc="-5" dirty="0">
                <a:cs typeface="Arial"/>
              </a:rPr>
              <a:t>.</a:t>
            </a:r>
            <a:endParaRPr lang="fr-FR" spc="-5" dirty="0">
              <a:cs typeface="Arial"/>
            </a:endParaRPr>
          </a:p>
          <a:p>
            <a:pPr marL="12065" marR="14604" algn="just">
              <a:lnSpc>
                <a:spcPct val="114399"/>
              </a:lnSpc>
              <a:buClr>
                <a:srgbClr val="00B0F0"/>
              </a:buClr>
              <a:tabLst>
                <a:tab pos="353695" algn="l"/>
              </a:tabLst>
            </a:pPr>
            <a:endParaRPr dirty="0"/>
          </a:p>
          <a:p>
            <a:pPr marL="353695" marR="16510" indent="-341630" algn="just">
              <a:lnSpc>
                <a:spcPct val="114999"/>
              </a:lnSpc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53695" algn="l"/>
              </a:tabLst>
            </a:pPr>
            <a:r>
              <a:rPr b="1" spc="-10" dirty="0">
                <a:cs typeface="Arial"/>
              </a:rPr>
              <a:t>Amplification</a:t>
            </a:r>
            <a:r>
              <a:rPr b="1" spc="220" dirty="0">
                <a:cs typeface="Arial"/>
              </a:rPr>
              <a:t> </a:t>
            </a:r>
            <a:r>
              <a:rPr b="1" spc="-15" dirty="0">
                <a:cs typeface="Arial"/>
              </a:rPr>
              <a:t>de</a:t>
            </a:r>
            <a:r>
              <a:rPr b="1" spc="225" dirty="0">
                <a:cs typeface="Arial"/>
              </a:rPr>
              <a:t> </a:t>
            </a:r>
            <a:r>
              <a:rPr b="1" spc="-5" dirty="0">
                <a:cs typeface="Arial"/>
              </a:rPr>
              <a:t>nuisance</a:t>
            </a:r>
            <a:r>
              <a:rPr b="1" spc="0" dirty="0">
                <a:cs typeface="Arial"/>
              </a:rPr>
              <a:t>s</a:t>
            </a:r>
            <a:r>
              <a:rPr b="1" spc="200" dirty="0">
                <a:cs typeface="Arial"/>
              </a:rPr>
              <a:t> </a:t>
            </a:r>
            <a:r>
              <a:rPr b="1" spc="0" dirty="0">
                <a:cs typeface="Arial"/>
              </a:rPr>
              <a:t>:</a:t>
            </a:r>
            <a:r>
              <a:rPr b="1" spc="220" dirty="0">
                <a:cs typeface="Arial"/>
              </a:rPr>
              <a:t> </a:t>
            </a:r>
            <a:r>
              <a:rPr spc="5" dirty="0">
                <a:cs typeface="Arial"/>
              </a:rPr>
              <a:t>lor</a:t>
            </a:r>
            <a:r>
              <a:rPr spc="0" dirty="0">
                <a:cs typeface="Arial"/>
              </a:rPr>
              <a:t>s</a:t>
            </a:r>
            <a:r>
              <a:rPr spc="229" dirty="0">
                <a:cs typeface="Arial"/>
              </a:rPr>
              <a:t> </a:t>
            </a:r>
            <a:r>
              <a:rPr spc="-5" dirty="0">
                <a:cs typeface="Arial"/>
              </a:rPr>
              <a:t>d’u</a:t>
            </a:r>
            <a:r>
              <a:rPr spc="0" dirty="0">
                <a:cs typeface="Arial"/>
              </a:rPr>
              <a:t>n</a:t>
            </a:r>
            <a:r>
              <a:rPr spc="225" dirty="0">
                <a:cs typeface="Arial"/>
              </a:rPr>
              <a:t> </a:t>
            </a:r>
            <a:r>
              <a:rPr spc="0" dirty="0">
                <a:cs typeface="Arial"/>
              </a:rPr>
              <a:t>sondage</a:t>
            </a:r>
            <a:r>
              <a:rPr spc="245" dirty="0">
                <a:cs typeface="Arial"/>
              </a:rPr>
              <a:t> </a:t>
            </a:r>
            <a:r>
              <a:rPr spc="-5" dirty="0">
                <a:cs typeface="Arial"/>
              </a:rPr>
              <a:t>réalis</a:t>
            </a:r>
            <a:r>
              <a:rPr spc="0" dirty="0">
                <a:cs typeface="Arial"/>
              </a:rPr>
              <a:t>é</a:t>
            </a:r>
            <a:r>
              <a:rPr spc="225" dirty="0">
                <a:cs typeface="Arial"/>
              </a:rPr>
              <a:t> </a:t>
            </a:r>
            <a:r>
              <a:rPr spc="-5" dirty="0">
                <a:cs typeface="Arial"/>
              </a:rPr>
              <a:t>pa</a:t>
            </a:r>
            <a:r>
              <a:rPr spc="0" dirty="0">
                <a:cs typeface="Arial"/>
              </a:rPr>
              <a:t>r</a:t>
            </a:r>
            <a:r>
              <a:rPr spc="240" dirty="0">
                <a:cs typeface="Arial"/>
              </a:rPr>
              <a:t> </a:t>
            </a:r>
            <a:r>
              <a:rPr spc="-5" dirty="0">
                <a:cs typeface="Arial"/>
              </a:rPr>
              <a:t>l’association </a:t>
            </a:r>
            <a:r>
              <a:rPr spc="-40" dirty="0">
                <a:cs typeface="Arial"/>
              </a:rPr>
              <a:t>M</a:t>
            </a:r>
            <a:r>
              <a:rPr spc="5" dirty="0">
                <a:cs typeface="Arial"/>
              </a:rPr>
              <a:t>2</a:t>
            </a:r>
            <a:r>
              <a:rPr spc="-5" dirty="0">
                <a:cs typeface="Arial"/>
              </a:rPr>
              <a:t>H</a:t>
            </a:r>
            <a:r>
              <a:rPr spc="5" dirty="0">
                <a:cs typeface="Arial"/>
              </a:rPr>
              <a:t>2</a:t>
            </a:r>
            <a:r>
              <a:rPr spc="-15" dirty="0">
                <a:cs typeface="Arial"/>
              </a:rPr>
              <a:t>A </a:t>
            </a:r>
            <a:r>
              <a:rPr spc="5" dirty="0">
                <a:cs typeface="Arial"/>
              </a:rPr>
              <a:t>e</a:t>
            </a:r>
            <a:r>
              <a:rPr spc="0" dirty="0">
                <a:cs typeface="Arial"/>
              </a:rPr>
              <a:t>n</a:t>
            </a:r>
            <a:r>
              <a:rPr spc="10" dirty="0">
                <a:cs typeface="Arial"/>
              </a:rPr>
              <a:t> </a:t>
            </a:r>
            <a:r>
              <a:rPr spc="5" dirty="0">
                <a:cs typeface="Arial"/>
              </a:rPr>
              <a:t>mar</a:t>
            </a:r>
            <a:r>
              <a:rPr spc="0" dirty="0">
                <a:cs typeface="Arial"/>
              </a:rPr>
              <a:t>s</a:t>
            </a:r>
            <a:r>
              <a:rPr spc="15" dirty="0">
                <a:cs typeface="Arial"/>
              </a:rPr>
              <a:t> </a:t>
            </a:r>
            <a:r>
              <a:rPr spc="-5" dirty="0">
                <a:cs typeface="Arial"/>
              </a:rPr>
              <a:t>201</a:t>
            </a:r>
            <a:r>
              <a:rPr spc="0" dirty="0">
                <a:cs typeface="Arial"/>
              </a:rPr>
              <a:t>8</a:t>
            </a:r>
            <a:r>
              <a:rPr spc="5" dirty="0">
                <a:cs typeface="Arial"/>
              </a:rPr>
              <a:t> </a:t>
            </a:r>
            <a:r>
              <a:rPr spc="-5" dirty="0">
                <a:cs typeface="Arial"/>
              </a:rPr>
              <a:t>,</a:t>
            </a:r>
            <a:r>
              <a:rPr spc="-20" dirty="0">
                <a:cs typeface="Arial"/>
              </a:rPr>
              <a:t> </a:t>
            </a:r>
            <a:r>
              <a:rPr b="1" spc="5" dirty="0">
                <a:cs typeface="Arial"/>
              </a:rPr>
              <a:t>7</a:t>
            </a:r>
            <a:r>
              <a:rPr b="1" spc="30" dirty="0">
                <a:cs typeface="Arial"/>
              </a:rPr>
              <a:t>3</a:t>
            </a:r>
            <a:r>
              <a:rPr b="1" spc="0" dirty="0">
                <a:cs typeface="Arial"/>
              </a:rPr>
              <a:t>%</a:t>
            </a:r>
            <a:r>
              <a:rPr b="1" spc="-65" dirty="0">
                <a:cs typeface="Arial"/>
              </a:rPr>
              <a:t> </a:t>
            </a:r>
            <a:r>
              <a:rPr b="1" spc="15" dirty="0">
                <a:cs typeface="Arial"/>
              </a:rPr>
              <a:t>de</a:t>
            </a:r>
            <a:r>
              <a:rPr b="1" spc="0" dirty="0">
                <a:cs typeface="Arial"/>
              </a:rPr>
              <a:t>s</a:t>
            </a:r>
            <a:r>
              <a:rPr b="1" spc="10" dirty="0">
                <a:cs typeface="Arial"/>
              </a:rPr>
              <a:t> </a:t>
            </a:r>
            <a:r>
              <a:rPr b="1" spc="-15" dirty="0">
                <a:cs typeface="Arial"/>
              </a:rPr>
              <a:t>sondés</a:t>
            </a:r>
            <a:r>
              <a:rPr b="1" spc="10" dirty="0">
                <a:cs typeface="Arial"/>
              </a:rPr>
              <a:t> </a:t>
            </a:r>
            <a:r>
              <a:rPr b="1" spc="-10" dirty="0">
                <a:cs typeface="Arial"/>
              </a:rPr>
              <a:t>ont </a:t>
            </a:r>
            <a:r>
              <a:rPr b="1" spc="-5" dirty="0">
                <a:cs typeface="Arial"/>
              </a:rPr>
              <a:t>déclar</a:t>
            </a:r>
            <a:r>
              <a:rPr b="1" spc="0" dirty="0">
                <a:cs typeface="Arial"/>
              </a:rPr>
              <a:t>é</a:t>
            </a:r>
            <a:r>
              <a:rPr b="1" spc="10" dirty="0">
                <a:cs typeface="Arial"/>
              </a:rPr>
              <a:t> </a:t>
            </a:r>
            <a:r>
              <a:rPr b="1" spc="-15" dirty="0">
                <a:cs typeface="Arial"/>
              </a:rPr>
              <a:t>subi</a:t>
            </a:r>
            <a:r>
              <a:rPr b="1" spc="-10" dirty="0">
                <a:cs typeface="Arial"/>
              </a:rPr>
              <a:t>r</a:t>
            </a:r>
            <a:r>
              <a:rPr b="1" spc="-5" dirty="0">
                <a:cs typeface="Arial"/>
              </a:rPr>
              <a:t> </a:t>
            </a:r>
            <a:r>
              <a:rPr b="1" spc="5" dirty="0">
                <a:cs typeface="Arial"/>
              </a:rPr>
              <a:t>le</a:t>
            </a:r>
            <a:r>
              <a:rPr b="1" spc="0" dirty="0">
                <a:cs typeface="Arial"/>
              </a:rPr>
              <a:t>s</a:t>
            </a:r>
            <a:r>
              <a:rPr b="1" spc="10" dirty="0">
                <a:cs typeface="Arial"/>
              </a:rPr>
              <a:t> </a:t>
            </a:r>
            <a:r>
              <a:rPr b="1" spc="-5" dirty="0">
                <a:cs typeface="Arial"/>
              </a:rPr>
              <a:t>nuisances </a:t>
            </a:r>
            <a:r>
              <a:rPr b="1" spc="0" dirty="0">
                <a:cs typeface="Arial"/>
              </a:rPr>
              <a:t>suivantes</a:t>
            </a:r>
            <a:r>
              <a:rPr b="1" spc="-15" dirty="0">
                <a:cs typeface="Arial"/>
              </a:rPr>
              <a:t> </a:t>
            </a:r>
            <a:r>
              <a:rPr spc="-5" dirty="0">
                <a:cs typeface="Arial"/>
              </a:rPr>
              <a:t>:</a:t>
            </a:r>
            <a:endParaRPr dirty="0">
              <a:cs typeface="Arial"/>
            </a:endParaRPr>
          </a:p>
          <a:p>
            <a:pPr marL="908050" indent="-285750">
              <a:lnSpc>
                <a:spcPct val="100000"/>
              </a:lnSpc>
              <a:spcBef>
                <a:spcPts val="33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spc="5" dirty="0" err="1">
                <a:cs typeface="Arial"/>
              </a:rPr>
              <a:t>Risqu</a:t>
            </a:r>
            <a:r>
              <a:rPr spc="0" dirty="0" err="1">
                <a:cs typeface="Arial"/>
              </a:rPr>
              <a:t>e</a:t>
            </a:r>
            <a:r>
              <a:rPr spc="-40" dirty="0">
                <a:cs typeface="Arial"/>
              </a:rPr>
              <a:t> </a:t>
            </a:r>
            <a:r>
              <a:rPr spc="5" dirty="0">
                <a:cs typeface="Arial"/>
              </a:rPr>
              <a:t>d’acciden</a:t>
            </a:r>
            <a:r>
              <a:rPr spc="0" dirty="0">
                <a:cs typeface="Arial"/>
              </a:rPr>
              <a:t>t</a:t>
            </a:r>
            <a:r>
              <a:rPr spc="-70" dirty="0">
                <a:cs typeface="Arial"/>
              </a:rPr>
              <a:t> </a:t>
            </a:r>
            <a:r>
              <a:rPr spc="0" dirty="0">
                <a:cs typeface="Arial"/>
              </a:rPr>
              <a:t>voitures</a:t>
            </a:r>
            <a:r>
              <a:rPr spc="-35" dirty="0">
                <a:cs typeface="Arial"/>
              </a:rPr>
              <a:t> </a:t>
            </a:r>
            <a:r>
              <a:rPr spc="-5" dirty="0">
                <a:cs typeface="Arial"/>
              </a:rPr>
              <a:t>et</a:t>
            </a:r>
            <a:r>
              <a:rPr spc="-20" dirty="0">
                <a:cs typeface="Arial"/>
              </a:rPr>
              <a:t> </a:t>
            </a:r>
            <a:r>
              <a:rPr spc="5" dirty="0" err="1">
                <a:cs typeface="Arial"/>
              </a:rPr>
              <a:t>piétons</a:t>
            </a:r>
            <a:endParaRPr lang="fr-FR" dirty="0">
              <a:cs typeface="Arial"/>
            </a:endParaRPr>
          </a:p>
          <a:p>
            <a:pPr marL="908050" indent="-285750">
              <a:lnSpc>
                <a:spcPct val="100000"/>
              </a:lnSpc>
              <a:spcBef>
                <a:spcPts val="33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spc="0" dirty="0" err="1">
                <a:cs typeface="Arial"/>
              </a:rPr>
              <a:t>Difficultés</a:t>
            </a:r>
            <a:r>
              <a:rPr spc="0" dirty="0">
                <a:cs typeface="Arial"/>
              </a:rPr>
              <a:t> </a:t>
            </a:r>
            <a:r>
              <a:rPr spc="-10" dirty="0">
                <a:cs typeface="Arial"/>
              </a:rPr>
              <a:t> </a:t>
            </a:r>
            <a:r>
              <a:rPr spc="5" dirty="0">
                <a:cs typeface="Arial"/>
              </a:rPr>
              <a:t>d</a:t>
            </a:r>
            <a:r>
              <a:rPr spc="0" dirty="0">
                <a:cs typeface="Arial"/>
              </a:rPr>
              <a:t>e</a:t>
            </a:r>
            <a:r>
              <a:rPr lang="fr-FR" dirty="0">
                <a:cs typeface="Arial"/>
              </a:rPr>
              <a:t> </a:t>
            </a:r>
            <a:r>
              <a:rPr spc="0" dirty="0">
                <a:cs typeface="Arial"/>
              </a:rPr>
              <a:t>circulation </a:t>
            </a:r>
            <a:r>
              <a:rPr spc="-15" dirty="0">
                <a:cs typeface="Arial"/>
              </a:rPr>
              <a:t> </a:t>
            </a:r>
            <a:r>
              <a:rPr spc="-20" dirty="0">
                <a:cs typeface="Arial"/>
              </a:rPr>
              <a:t>d</a:t>
            </a:r>
            <a:r>
              <a:rPr spc="0" dirty="0">
                <a:cs typeface="Arial"/>
              </a:rPr>
              <a:t>u</a:t>
            </a:r>
            <a:r>
              <a:rPr lang="fr-FR" spc="0" dirty="0">
                <a:cs typeface="Arial"/>
              </a:rPr>
              <a:t> </a:t>
            </a:r>
            <a:r>
              <a:rPr spc="5" dirty="0">
                <a:cs typeface="Arial"/>
              </a:rPr>
              <a:t>bu</a:t>
            </a:r>
            <a:r>
              <a:rPr spc="0" dirty="0">
                <a:cs typeface="Arial"/>
              </a:rPr>
              <a:t>s </a:t>
            </a:r>
            <a:r>
              <a:rPr spc="-10" dirty="0">
                <a:cs typeface="Arial"/>
              </a:rPr>
              <a:t> </a:t>
            </a:r>
            <a:r>
              <a:rPr spc="5" dirty="0">
                <a:cs typeface="Arial"/>
              </a:rPr>
              <a:t>su</a:t>
            </a:r>
            <a:r>
              <a:rPr spc="0" dirty="0">
                <a:cs typeface="Arial"/>
              </a:rPr>
              <a:t>r </a:t>
            </a:r>
            <a:r>
              <a:rPr spc="-20" dirty="0">
                <a:cs typeface="Arial"/>
              </a:rPr>
              <a:t> </a:t>
            </a:r>
            <a:r>
              <a:rPr spc="5" dirty="0">
                <a:cs typeface="Arial"/>
              </a:rPr>
              <a:t>l</a:t>
            </a:r>
            <a:r>
              <a:rPr spc="0" dirty="0">
                <a:cs typeface="Arial"/>
              </a:rPr>
              <a:t>a</a:t>
            </a:r>
            <a:r>
              <a:rPr lang="fr-FR" spc="0" dirty="0">
                <a:cs typeface="Arial"/>
              </a:rPr>
              <a:t> </a:t>
            </a:r>
            <a:r>
              <a:rPr spc="-5" dirty="0">
                <a:cs typeface="Arial"/>
              </a:rPr>
              <a:t>portio</a:t>
            </a:r>
            <a:r>
              <a:rPr spc="0" dirty="0">
                <a:cs typeface="Arial"/>
              </a:rPr>
              <a:t>n</a:t>
            </a:r>
            <a:r>
              <a:rPr lang="fr-FR" dirty="0">
                <a:cs typeface="Arial"/>
              </a:rPr>
              <a:t> </a:t>
            </a:r>
            <a:r>
              <a:rPr spc="-5" dirty="0">
                <a:cs typeface="Arial"/>
              </a:rPr>
              <a:t>entr</a:t>
            </a:r>
            <a:r>
              <a:rPr spc="0" dirty="0">
                <a:cs typeface="Arial"/>
              </a:rPr>
              <a:t>e</a:t>
            </a:r>
            <a:r>
              <a:rPr lang="fr-FR" dirty="0">
                <a:cs typeface="Arial"/>
              </a:rPr>
              <a:t> </a:t>
            </a:r>
            <a:r>
              <a:rPr spc="-5" dirty="0" err="1">
                <a:cs typeface="Arial"/>
              </a:rPr>
              <a:t>arrê</a:t>
            </a:r>
            <a:r>
              <a:rPr spc="0" dirty="0" err="1">
                <a:cs typeface="Arial"/>
              </a:rPr>
              <a:t>t</a:t>
            </a:r>
            <a:r>
              <a:rPr lang="fr-FR" dirty="0">
                <a:cs typeface="Arial"/>
              </a:rPr>
              <a:t> </a:t>
            </a:r>
            <a:r>
              <a:rPr spc="-5" dirty="0">
                <a:cs typeface="Arial"/>
              </a:rPr>
              <a:t>Antoine</a:t>
            </a:r>
            <a:endParaRPr lang="fr-FR" spc="-5" dirty="0">
              <a:cs typeface="Arial"/>
            </a:endParaRPr>
          </a:p>
          <a:p>
            <a:pPr marL="908050" marR="12700" indent="-285750">
              <a:lnSpc>
                <a:spcPts val="2500"/>
              </a:lnSpc>
              <a:spcBef>
                <a:spcPts val="110"/>
              </a:spcBef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2389505" algn="l"/>
                <a:tab pos="3926204" algn="l"/>
                <a:tab pos="5175885" algn="l"/>
                <a:tab pos="6001385" algn="l"/>
                <a:tab pos="6650990" algn="l"/>
                <a:tab pos="7248525" algn="l"/>
              </a:tabLst>
            </a:pPr>
            <a:r>
              <a:rPr spc="0" dirty="0">
                <a:cs typeface="Arial"/>
              </a:rPr>
              <a:t>Richard </a:t>
            </a:r>
            <a:r>
              <a:rPr spc="-60" dirty="0">
                <a:cs typeface="Arial"/>
              </a:rPr>
              <a:t> </a:t>
            </a:r>
            <a:r>
              <a:rPr spc="-15" dirty="0">
                <a:cs typeface="Arial"/>
              </a:rPr>
              <a:t>&amp; </a:t>
            </a:r>
            <a:r>
              <a:rPr spc="-70" dirty="0">
                <a:cs typeface="Arial"/>
              </a:rPr>
              <a:t> </a:t>
            </a:r>
            <a:r>
              <a:rPr spc="-5" dirty="0">
                <a:cs typeface="Arial"/>
              </a:rPr>
              <a:t>Universit</a:t>
            </a:r>
            <a:r>
              <a:rPr spc="0" dirty="0">
                <a:cs typeface="Arial"/>
              </a:rPr>
              <a:t>é </a:t>
            </a:r>
            <a:r>
              <a:rPr spc="-60" dirty="0">
                <a:cs typeface="Arial"/>
              </a:rPr>
              <a:t> </a:t>
            </a:r>
            <a:r>
              <a:rPr spc="-5" dirty="0">
                <a:cs typeface="Arial"/>
              </a:rPr>
              <a:t>(chemi</a:t>
            </a:r>
            <a:r>
              <a:rPr spc="0" dirty="0">
                <a:cs typeface="Arial"/>
              </a:rPr>
              <a:t>n </a:t>
            </a:r>
            <a:r>
              <a:rPr spc="-60" dirty="0">
                <a:cs typeface="Arial"/>
              </a:rPr>
              <a:t> </a:t>
            </a:r>
            <a:r>
              <a:rPr spc="5" dirty="0">
                <a:cs typeface="Arial"/>
              </a:rPr>
              <a:t>d</a:t>
            </a:r>
            <a:r>
              <a:rPr spc="0" dirty="0">
                <a:cs typeface="Arial"/>
              </a:rPr>
              <a:t>e </a:t>
            </a:r>
            <a:r>
              <a:rPr spc="-85" dirty="0">
                <a:cs typeface="Arial"/>
              </a:rPr>
              <a:t> </a:t>
            </a:r>
            <a:r>
              <a:rPr spc="0" dirty="0">
                <a:cs typeface="Arial"/>
              </a:rPr>
              <a:t>Fausses </a:t>
            </a:r>
            <a:r>
              <a:rPr spc="-80" dirty="0">
                <a:cs typeface="Arial"/>
              </a:rPr>
              <a:t> </a:t>
            </a:r>
            <a:r>
              <a:rPr spc="-5" dirty="0">
                <a:cs typeface="Arial"/>
              </a:rPr>
              <a:t>Repose</a:t>
            </a:r>
            <a:r>
              <a:rPr spc="0" dirty="0">
                <a:cs typeface="Arial"/>
              </a:rPr>
              <a:t>s </a:t>
            </a:r>
            <a:r>
              <a:rPr spc="-55" dirty="0">
                <a:cs typeface="Arial"/>
              </a:rPr>
              <a:t> </a:t>
            </a:r>
            <a:r>
              <a:rPr spc="-5" dirty="0">
                <a:cs typeface="Arial"/>
              </a:rPr>
              <a:t>et </a:t>
            </a:r>
            <a:r>
              <a:rPr spc="-90" dirty="0">
                <a:cs typeface="Arial"/>
              </a:rPr>
              <a:t> </a:t>
            </a:r>
            <a:r>
              <a:rPr spc="-10" dirty="0">
                <a:cs typeface="Arial"/>
              </a:rPr>
              <a:t>ru</a:t>
            </a:r>
            <a:r>
              <a:rPr spc="0" dirty="0">
                <a:cs typeface="Arial"/>
              </a:rPr>
              <a:t>e </a:t>
            </a:r>
            <a:r>
              <a:rPr spc="-60" dirty="0">
                <a:cs typeface="Arial"/>
              </a:rPr>
              <a:t> </a:t>
            </a:r>
            <a:r>
              <a:rPr spc="0" dirty="0">
                <a:cs typeface="Arial"/>
              </a:rPr>
              <a:t>Hélèn</a:t>
            </a:r>
            <a:r>
              <a:rPr spc="5" dirty="0">
                <a:cs typeface="Arial"/>
              </a:rPr>
              <a:t>e</a:t>
            </a:r>
            <a:r>
              <a:rPr spc="0" dirty="0">
                <a:cs typeface="Arial"/>
              </a:rPr>
              <a:t>-</a:t>
            </a:r>
            <a:r>
              <a:rPr dirty="0" err="1">
                <a:cs typeface="Arial"/>
              </a:rPr>
              <a:t>Andrée</a:t>
            </a:r>
            <a:r>
              <a:rPr dirty="0">
                <a:cs typeface="Arial"/>
              </a:rPr>
              <a:t>)</a:t>
            </a:r>
            <a:endParaRPr lang="fr-FR" dirty="0">
              <a:cs typeface="Arial"/>
            </a:endParaRPr>
          </a:p>
          <a:p>
            <a:pPr marL="908050" marR="12700" indent="-285750">
              <a:lnSpc>
                <a:spcPts val="2500"/>
              </a:lnSpc>
              <a:spcBef>
                <a:spcPts val="110"/>
              </a:spcBef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2389505" algn="l"/>
                <a:tab pos="3926204" algn="l"/>
                <a:tab pos="5175885" algn="l"/>
                <a:tab pos="6001385" algn="l"/>
                <a:tab pos="6650990" algn="l"/>
                <a:tab pos="7248525" algn="l"/>
              </a:tabLst>
            </a:pPr>
            <a:r>
              <a:rPr lang="fr-FR" dirty="0">
                <a:cs typeface="Arial"/>
              </a:rPr>
              <a:t>Nuisances </a:t>
            </a:r>
            <a:r>
              <a:rPr lang="fr-FR" spc="5" dirty="0">
                <a:cs typeface="Arial"/>
              </a:rPr>
              <a:t>d</a:t>
            </a:r>
            <a:r>
              <a:rPr lang="fr-FR" spc="0" dirty="0">
                <a:cs typeface="Arial"/>
              </a:rPr>
              <a:t>e bruit, vibrations, </a:t>
            </a:r>
            <a:r>
              <a:rPr lang="fr-FR" spc="-5" dirty="0">
                <a:cs typeface="Arial"/>
              </a:rPr>
              <a:t>pollution</a:t>
            </a:r>
            <a:r>
              <a:rPr lang="fr-FR" spc="0" dirty="0">
                <a:cs typeface="Arial"/>
              </a:rPr>
              <a:t>, voire</a:t>
            </a:r>
            <a:r>
              <a:rPr lang="fr-FR" dirty="0">
                <a:cs typeface="Arial"/>
              </a:rPr>
              <a:t> </a:t>
            </a:r>
            <a:r>
              <a:rPr lang="fr-FR" spc="-5" dirty="0">
                <a:cs typeface="Arial"/>
              </a:rPr>
              <a:t>dégradation </a:t>
            </a:r>
            <a:r>
              <a:rPr lang="fr-FR" dirty="0">
                <a:cs typeface="Arial"/>
              </a:rPr>
              <a:t>d’infrastructure</a:t>
            </a:r>
          </a:p>
          <a:p>
            <a:pPr marL="908050" marR="12700" indent="-285750">
              <a:lnSpc>
                <a:spcPts val="2500"/>
              </a:lnSpc>
              <a:spcBef>
                <a:spcPts val="110"/>
              </a:spcBef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2389505" algn="l"/>
                <a:tab pos="3926204" algn="l"/>
                <a:tab pos="5175885" algn="l"/>
                <a:tab pos="6001385" algn="l"/>
                <a:tab pos="6650990" algn="l"/>
                <a:tab pos="7248525" algn="l"/>
              </a:tabLst>
            </a:pPr>
            <a:r>
              <a:rPr lang="fr-FR" spc="-10" dirty="0">
                <a:cs typeface="Arial"/>
              </a:rPr>
              <a:t>Gên</a:t>
            </a:r>
            <a:r>
              <a:rPr lang="fr-FR" spc="0" dirty="0">
                <a:cs typeface="Arial"/>
              </a:rPr>
              <a:t>e </a:t>
            </a:r>
            <a:r>
              <a:rPr lang="fr-FR" spc="-85" dirty="0">
                <a:cs typeface="Arial"/>
              </a:rPr>
              <a:t> </a:t>
            </a:r>
            <a:r>
              <a:rPr lang="fr-FR" spc="0" dirty="0">
                <a:cs typeface="Arial"/>
              </a:rPr>
              <a:t>générée </a:t>
            </a:r>
            <a:r>
              <a:rPr lang="fr-FR" spc="-85" dirty="0">
                <a:cs typeface="Arial"/>
              </a:rPr>
              <a:t> </a:t>
            </a:r>
            <a:r>
              <a:rPr lang="fr-FR" spc="-5" dirty="0">
                <a:cs typeface="Arial"/>
              </a:rPr>
              <a:t>pa</a:t>
            </a:r>
            <a:r>
              <a:rPr lang="fr-FR" spc="0" dirty="0">
                <a:cs typeface="Arial"/>
              </a:rPr>
              <a:t>r </a:t>
            </a:r>
            <a:r>
              <a:rPr lang="fr-FR" spc="-90" dirty="0">
                <a:cs typeface="Arial"/>
              </a:rPr>
              <a:t> </a:t>
            </a:r>
            <a:r>
              <a:rPr lang="fr-FR" spc="5" dirty="0">
                <a:cs typeface="Arial"/>
              </a:rPr>
              <a:t>l</a:t>
            </a:r>
            <a:r>
              <a:rPr lang="fr-FR" spc="0" dirty="0">
                <a:cs typeface="Arial"/>
              </a:rPr>
              <a:t>e </a:t>
            </a:r>
            <a:r>
              <a:rPr lang="fr-FR" spc="-85" dirty="0">
                <a:cs typeface="Arial"/>
              </a:rPr>
              <a:t> </a:t>
            </a:r>
            <a:r>
              <a:rPr lang="fr-FR" spc="-5" dirty="0">
                <a:cs typeface="Arial"/>
              </a:rPr>
              <a:t>stationnemen</a:t>
            </a:r>
            <a:r>
              <a:rPr lang="fr-FR" spc="0" dirty="0">
                <a:cs typeface="Arial"/>
              </a:rPr>
              <a:t>t </a:t>
            </a:r>
            <a:r>
              <a:rPr lang="fr-FR" spc="-90" dirty="0">
                <a:cs typeface="Arial"/>
              </a:rPr>
              <a:t> </a:t>
            </a:r>
            <a:r>
              <a:rPr lang="fr-FR" spc="-5" dirty="0">
                <a:cs typeface="Arial"/>
              </a:rPr>
              <a:t>prolong</a:t>
            </a:r>
            <a:r>
              <a:rPr lang="fr-FR" spc="0" dirty="0">
                <a:cs typeface="Arial"/>
              </a:rPr>
              <a:t>é </a:t>
            </a:r>
            <a:r>
              <a:rPr lang="fr-FR" spc="-85" dirty="0">
                <a:cs typeface="Arial"/>
              </a:rPr>
              <a:t> </a:t>
            </a:r>
            <a:r>
              <a:rPr lang="fr-FR" spc="-5" dirty="0">
                <a:cs typeface="Arial"/>
              </a:rPr>
              <a:t>de</a:t>
            </a:r>
            <a:r>
              <a:rPr lang="fr-FR" spc="0" dirty="0">
                <a:cs typeface="Arial"/>
              </a:rPr>
              <a:t>s </a:t>
            </a:r>
            <a:r>
              <a:rPr lang="fr-FR" spc="-80" dirty="0">
                <a:cs typeface="Arial"/>
              </a:rPr>
              <a:t> </a:t>
            </a:r>
            <a:r>
              <a:rPr lang="fr-FR" spc="-5" dirty="0">
                <a:cs typeface="Arial"/>
              </a:rPr>
              <a:t>bu</a:t>
            </a:r>
            <a:r>
              <a:rPr lang="fr-FR" spc="0" dirty="0">
                <a:cs typeface="Arial"/>
              </a:rPr>
              <a:t>s </a:t>
            </a:r>
            <a:r>
              <a:rPr lang="fr-FR" spc="-80" dirty="0">
                <a:cs typeface="Arial"/>
              </a:rPr>
              <a:t> </a:t>
            </a:r>
            <a:r>
              <a:rPr lang="fr-FR" spc="5" dirty="0">
                <a:cs typeface="Arial"/>
              </a:rPr>
              <a:t>a</a:t>
            </a:r>
            <a:r>
              <a:rPr lang="fr-FR" spc="0" dirty="0">
                <a:cs typeface="Arial"/>
              </a:rPr>
              <a:t>u </a:t>
            </a:r>
            <a:r>
              <a:rPr lang="fr-FR" spc="-85" dirty="0">
                <a:cs typeface="Arial"/>
              </a:rPr>
              <a:t> </a:t>
            </a:r>
            <a:r>
              <a:rPr lang="fr-FR" spc="-5" dirty="0">
                <a:cs typeface="Arial"/>
              </a:rPr>
              <a:t>terminus </a:t>
            </a:r>
            <a:r>
              <a:rPr lang="fr-FR" spc="0" dirty="0">
                <a:cs typeface="Arial"/>
              </a:rPr>
              <a:t>“Université”</a:t>
            </a:r>
            <a:endParaRPr lang="fr-FR" dirty="0">
              <a:cs typeface="Arial"/>
            </a:endParaRPr>
          </a:p>
          <a:p>
            <a:pPr marL="908050" marR="12700" indent="-285750">
              <a:lnSpc>
                <a:spcPts val="2500"/>
              </a:lnSpc>
              <a:spcBef>
                <a:spcPts val="110"/>
              </a:spcBef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2389505" algn="l"/>
                <a:tab pos="3926204" algn="l"/>
                <a:tab pos="5175885" algn="l"/>
                <a:tab pos="6001385" algn="l"/>
                <a:tab pos="6650990" algn="l"/>
                <a:tab pos="7248525" algn="l"/>
              </a:tabLst>
            </a:pPr>
            <a:r>
              <a:rPr lang="fr-FR" spc="0" dirty="0">
                <a:cs typeface="Arial"/>
              </a:rPr>
              <a:t>Des</a:t>
            </a:r>
            <a:r>
              <a:rPr lang="fr-FR" spc="-10" dirty="0">
                <a:cs typeface="Arial"/>
              </a:rPr>
              <a:t> </a:t>
            </a:r>
            <a:r>
              <a:rPr lang="fr-FR" spc="5" dirty="0">
                <a:cs typeface="Arial"/>
              </a:rPr>
              <a:t>bu</a:t>
            </a:r>
            <a:r>
              <a:rPr lang="fr-FR" spc="0" dirty="0">
                <a:cs typeface="Arial"/>
              </a:rPr>
              <a:t>s</a:t>
            </a:r>
            <a:r>
              <a:rPr lang="fr-FR" spc="-10" dirty="0">
                <a:cs typeface="Arial"/>
              </a:rPr>
              <a:t> </a:t>
            </a:r>
            <a:r>
              <a:rPr lang="fr-FR" spc="5" dirty="0">
                <a:cs typeface="Arial"/>
              </a:rPr>
              <a:t>bloqué</a:t>
            </a:r>
            <a:r>
              <a:rPr lang="fr-FR" spc="0" dirty="0">
                <a:cs typeface="Arial"/>
              </a:rPr>
              <a:t>s</a:t>
            </a:r>
            <a:r>
              <a:rPr lang="fr-FR" spc="-60" dirty="0">
                <a:cs typeface="Arial"/>
              </a:rPr>
              <a:t> </a:t>
            </a:r>
            <a:r>
              <a:rPr lang="fr-FR" spc="5" dirty="0">
                <a:cs typeface="Arial"/>
              </a:rPr>
              <a:t>ce</a:t>
            </a:r>
            <a:r>
              <a:rPr lang="fr-FR" spc="0" dirty="0">
                <a:cs typeface="Arial"/>
              </a:rPr>
              <a:t>s</a:t>
            </a:r>
            <a:r>
              <a:rPr lang="fr-FR" spc="-10" dirty="0">
                <a:cs typeface="Arial"/>
              </a:rPr>
              <a:t> </a:t>
            </a:r>
            <a:r>
              <a:rPr lang="fr-FR" spc="5" dirty="0">
                <a:cs typeface="Arial"/>
              </a:rPr>
              <a:t>dernière</a:t>
            </a:r>
            <a:r>
              <a:rPr lang="fr-FR" spc="0" dirty="0">
                <a:cs typeface="Arial"/>
              </a:rPr>
              <a:t>s</a:t>
            </a:r>
            <a:r>
              <a:rPr lang="fr-FR" spc="-60" dirty="0">
                <a:cs typeface="Arial"/>
              </a:rPr>
              <a:t> </a:t>
            </a:r>
            <a:r>
              <a:rPr lang="fr-FR" spc="5" dirty="0">
                <a:cs typeface="Arial"/>
              </a:rPr>
              <a:t>semaine</a:t>
            </a:r>
            <a:r>
              <a:rPr lang="fr-FR" spc="0" dirty="0">
                <a:cs typeface="Arial"/>
              </a:rPr>
              <a:t>s</a:t>
            </a:r>
            <a:r>
              <a:rPr lang="fr-FR" spc="-60" dirty="0">
                <a:cs typeface="Arial"/>
              </a:rPr>
              <a:t> </a:t>
            </a:r>
            <a:r>
              <a:rPr lang="fr-FR" spc="5" dirty="0">
                <a:cs typeface="Arial"/>
              </a:rPr>
              <a:t>d</a:t>
            </a:r>
            <a:r>
              <a:rPr lang="fr-FR" spc="0" dirty="0">
                <a:cs typeface="Arial"/>
              </a:rPr>
              <a:t>u</a:t>
            </a:r>
            <a:r>
              <a:rPr lang="fr-FR" spc="-15" dirty="0">
                <a:cs typeface="Arial"/>
              </a:rPr>
              <a:t> </a:t>
            </a:r>
            <a:r>
              <a:rPr lang="fr-FR" spc="-5" dirty="0">
                <a:cs typeface="Arial"/>
              </a:rPr>
              <a:t>fait</a:t>
            </a:r>
            <a:r>
              <a:rPr lang="fr-FR" spc="-20" dirty="0">
                <a:cs typeface="Arial"/>
              </a:rPr>
              <a:t> </a:t>
            </a:r>
            <a:r>
              <a:rPr lang="fr-FR" spc="5" dirty="0">
                <a:cs typeface="Arial"/>
              </a:rPr>
              <a:t>d</a:t>
            </a:r>
            <a:r>
              <a:rPr lang="fr-FR" spc="0" dirty="0">
                <a:cs typeface="Arial"/>
              </a:rPr>
              <a:t>e</a:t>
            </a:r>
            <a:r>
              <a:rPr lang="fr-FR" spc="-15" dirty="0">
                <a:cs typeface="Arial"/>
              </a:rPr>
              <a:t> </a:t>
            </a:r>
            <a:r>
              <a:rPr lang="fr-FR" spc="5" dirty="0">
                <a:cs typeface="Arial"/>
              </a:rPr>
              <a:t>l</a:t>
            </a:r>
            <a:r>
              <a:rPr lang="fr-FR" spc="0" dirty="0">
                <a:cs typeface="Arial"/>
              </a:rPr>
              <a:t>a</a:t>
            </a:r>
            <a:r>
              <a:rPr lang="fr-FR" spc="-15" dirty="0">
                <a:cs typeface="Arial"/>
              </a:rPr>
              <a:t> </a:t>
            </a:r>
            <a:r>
              <a:rPr lang="fr-FR" spc="5" dirty="0">
                <a:cs typeface="Arial"/>
              </a:rPr>
              <a:t>neige</a:t>
            </a:r>
            <a:endParaRPr lang="fr-FR" dirty="0">
              <a:cs typeface="Arial"/>
            </a:endParaRPr>
          </a:p>
          <a:p>
            <a:pPr marL="850900">
              <a:spcBef>
                <a:spcPts val="170"/>
              </a:spcBef>
            </a:pPr>
            <a:endParaRPr lang="fr-FR" dirty="0">
              <a:cs typeface="Arial"/>
            </a:endParaRPr>
          </a:p>
          <a:p>
            <a:pPr marL="850900">
              <a:spcBef>
                <a:spcPts val="170"/>
              </a:spcBef>
            </a:pPr>
            <a:endParaRPr lang="fr-FR" dirty="0">
              <a:cs typeface="Arial"/>
            </a:endParaRPr>
          </a:p>
          <a:p>
            <a:pPr marL="850900">
              <a:lnSpc>
                <a:spcPct val="100000"/>
              </a:lnSpc>
              <a:spcBef>
                <a:spcPts val="170"/>
              </a:spcBef>
            </a:pPr>
            <a:endParaRPr dirty="0"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80247" y="728472"/>
            <a:ext cx="1731263" cy="60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65083" y="456183"/>
            <a:ext cx="1518920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D70A00F-2D5D-4AA1-9B76-235B111B10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15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3008" y="871072"/>
            <a:ext cx="6597240" cy="965708"/>
          </a:xfrm>
          <a:prstGeom prst="rect">
            <a:avLst/>
          </a:prstGeom>
        </p:spPr>
        <p:txBody>
          <a:bodyPr vert="horz" wrap="square" lIns="0" tIns="112776" rIns="0" bIns="0" rtlCol="0">
            <a:noAutofit/>
          </a:bodyPr>
          <a:lstStyle/>
          <a:p>
            <a:pPr marL="6350">
              <a:lnSpc>
                <a:spcPct val="100000"/>
              </a:lnSpc>
            </a:pPr>
            <a:r>
              <a:rPr sz="2400" b="1" dirty="0">
                <a:solidFill>
                  <a:srgbClr val="00AFEF"/>
                </a:solidFill>
                <a:latin typeface="Calibri"/>
                <a:cs typeface="Calibri"/>
              </a:rPr>
              <a:t>Evitons</a:t>
            </a:r>
            <a:r>
              <a:rPr sz="24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les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nuisance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r>
              <a:rPr sz="24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:propositio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2400" b="1" spc="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 modificatio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24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ligne</a:t>
            </a:r>
            <a:r>
              <a:rPr sz="24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1</a:t>
            </a:r>
            <a:r>
              <a:rPr sz="2400" b="1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&amp;</a:t>
            </a:r>
            <a:r>
              <a:rPr sz="2400" b="1" spc="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00AFEF"/>
                </a:solidFill>
                <a:latin typeface="Calibri"/>
                <a:cs typeface="Calibri"/>
              </a:rPr>
              <a:t>13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45920" y="2020823"/>
            <a:ext cx="7796783" cy="4187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80247" y="728472"/>
            <a:ext cx="1731263" cy="603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48676" y="392176"/>
            <a:ext cx="1518920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83BD66-76E8-4C2F-B738-47345E38B8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16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9964" y="1302371"/>
            <a:ext cx="7713472" cy="965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AFEF"/>
                </a:solidFill>
                <a:latin typeface="+mn-lt"/>
                <a:cs typeface="Calibri"/>
              </a:rPr>
              <a:t>Propositio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n</a:t>
            </a:r>
            <a:r>
              <a:rPr sz="2400" b="1" spc="-15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M2H2A</a:t>
            </a:r>
            <a:r>
              <a:rPr sz="2400" b="1" spc="-40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+mn-lt"/>
                <a:cs typeface="Calibri"/>
              </a:rPr>
              <a:t>pou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r éviter</a:t>
            </a:r>
            <a:r>
              <a:rPr sz="2400" b="1" spc="-20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les</a:t>
            </a:r>
            <a:r>
              <a:rPr sz="2400" b="1" spc="-15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+mn-lt"/>
                <a:cs typeface="Calibri"/>
              </a:rPr>
              <a:t>nuisances:</a:t>
            </a:r>
            <a:endParaRPr sz="2400" dirty="0">
              <a:latin typeface="+mn-lt"/>
              <a:cs typeface="Calibri"/>
            </a:endParaRPr>
          </a:p>
          <a:p>
            <a:pPr marL="12700" marR="12700">
              <a:lnSpc>
                <a:spcPct val="100000"/>
              </a:lnSpc>
              <a:spcBef>
                <a:spcPts val="30"/>
              </a:spcBef>
            </a:pPr>
            <a:r>
              <a:rPr sz="2400" b="1" spc="-10" dirty="0">
                <a:solidFill>
                  <a:srgbClr val="00AFEF"/>
                </a:solidFill>
                <a:latin typeface="+mn-lt"/>
                <a:cs typeface="Calibri"/>
              </a:rPr>
              <a:t>Demand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e </a:t>
            </a:r>
            <a:r>
              <a:rPr sz="2400" b="1" spc="-10" dirty="0">
                <a:solidFill>
                  <a:srgbClr val="00AFEF"/>
                </a:solidFill>
                <a:latin typeface="+mn-lt"/>
                <a:cs typeface="Calibri"/>
              </a:rPr>
              <a:t>d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e</a:t>
            </a:r>
            <a:r>
              <a:rPr sz="2400" b="1" spc="-5" dirty="0">
                <a:solidFill>
                  <a:srgbClr val="00AFEF"/>
                </a:solidFill>
                <a:latin typeface="+mn-lt"/>
                <a:cs typeface="Calibri"/>
              </a:rPr>
              <a:t> modificatio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n</a:t>
            </a:r>
            <a:r>
              <a:rPr sz="2400" b="1" spc="-40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+mn-lt"/>
                <a:cs typeface="Calibri"/>
              </a:rPr>
              <a:t>d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u</a:t>
            </a:r>
            <a:r>
              <a:rPr sz="2400" b="1" spc="-5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trajet</a:t>
            </a:r>
            <a:r>
              <a:rPr sz="2400" b="1" spc="-20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+mn-lt"/>
                <a:cs typeface="Calibri"/>
              </a:rPr>
              <a:t>pou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r les</a:t>
            </a:r>
            <a:r>
              <a:rPr sz="2400" b="1" spc="10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lignes</a:t>
            </a:r>
            <a:r>
              <a:rPr sz="2400" b="1" spc="-65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1</a:t>
            </a:r>
            <a:r>
              <a:rPr sz="2400" b="1" spc="-10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&amp;</a:t>
            </a:r>
            <a:r>
              <a:rPr sz="2400" b="1" spc="10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5" dirty="0">
                <a:solidFill>
                  <a:srgbClr val="00AFEF"/>
                </a:solidFill>
                <a:latin typeface="+mn-lt"/>
                <a:cs typeface="Calibri"/>
              </a:rPr>
              <a:t>1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3 </a:t>
            </a:r>
            <a:r>
              <a:rPr sz="2400" b="1" spc="-30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ce</a:t>
            </a:r>
            <a:r>
              <a:rPr sz="2400" b="1" spc="5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+mn-lt"/>
                <a:cs typeface="Calibri"/>
              </a:rPr>
              <a:t>qui permettr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a</a:t>
            </a:r>
            <a:r>
              <a:rPr sz="2400" b="1" spc="-25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+mn-lt"/>
                <a:cs typeface="Calibri"/>
              </a:rPr>
              <a:t>d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e</a:t>
            </a:r>
            <a:r>
              <a:rPr sz="2400" b="1" spc="20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:</a:t>
            </a:r>
            <a:endParaRPr sz="2400" dirty="0">
              <a:latin typeface="+mn-lt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2900" y="2813315"/>
            <a:ext cx="7713471" cy="2808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7815" indent="-285750">
              <a:lnSpc>
                <a:spcPct val="100000"/>
              </a:lnSpc>
              <a:buClr>
                <a:srgbClr val="00AFEF"/>
              </a:buClr>
              <a:buFont typeface="Arial" panose="020B0604020202020204" pitchFamily="34" charset="0"/>
              <a:buChar char="•"/>
              <a:tabLst>
                <a:tab pos="353695" algn="l"/>
              </a:tabLst>
            </a:pPr>
            <a:r>
              <a:rPr b="1" spc="-10" dirty="0">
                <a:cs typeface="Arial"/>
              </a:rPr>
              <a:t>Limiter</a:t>
            </a:r>
            <a:r>
              <a:rPr b="1" spc="-25" dirty="0">
                <a:cs typeface="Arial"/>
              </a:rPr>
              <a:t> </a:t>
            </a:r>
            <a:r>
              <a:rPr b="1" spc="5" dirty="0">
                <a:cs typeface="Arial"/>
              </a:rPr>
              <a:t>le</a:t>
            </a:r>
            <a:r>
              <a:rPr b="1" spc="0" dirty="0">
                <a:cs typeface="Arial"/>
              </a:rPr>
              <a:t>s</a:t>
            </a:r>
            <a:r>
              <a:rPr b="1" spc="-15" dirty="0">
                <a:cs typeface="Arial"/>
              </a:rPr>
              <a:t> </a:t>
            </a:r>
            <a:r>
              <a:rPr b="1" spc="5" dirty="0">
                <a:cs typeface="Arial"/>
              </a:rPr>
              <a:t>nuisance</a:t>
            </a:r>
            <a:r>
              <a:rPr b="1" spc="0" dirty="0">
                <a:cs typeface="Arial"/>
              </a:rPr>
              <a:t>s</a:t>
            </a:r>
            <a:r>
              <a:rPr b="1" spc="-65" dirty="0">
                <a:cs typeface="Arial"/>
              </a:rPr>
              <a:t> </a:t>
            </a:r>
            <a:r>
              <a:rPr spc="0" dirty="0">
                <a:cs typeface="Arial"/>
              </a:rPr>
              <a:t>relevées</a:t>
            </a:r>
            <a:endParaRPr dirty="0">
              <a:cs typeface="Arial"/>
            </a:endParaRPr>
          </a:p>
          <a:p>
            <a:pPr marL="297815" marR="12700" indent="-285750">
              <a:lnSpc>
                <a:spcPts val="2500"/>
              </a:lnSpc>
              <a:spcBef>
                <a:spcPts val="110"/>
              </a:spcBef>
              <a:buClr>
                <a:srgbClr val="00AFEF"/>
              </a:buClr>
              <a:buFont typeface="Arial" panose="020B0604020202020204" pitchFamily="34" charset="0"/>
              <a:buChar char="•"/>
              <a:tabLst>
                <a:tab pos="353695" algn="l"/>
                <a:tab pos="1667510" algn="l"/>
                <a:tab pos="1920239" algn="l"/>
                <a:tab pos="2066925" algn="l"/>
                <a:tab pos="3185160" algn="l"/>
                <a:tab pos="4002404" algn="l"/>
                <a:tab pos="4599305" algn="l"/>
                <a:tab pos="5584190" algn="l"/>
                <a:tab pos="6285230" algn="l"/>
                <a:tab pos="7153909" algn="l"/>
              </a:tabLst>
            </a:pPr>
            <a:r>
              <a:rPr b="1" spc="-10" dirty="0" err="1">
                <a:cs typeface="Arial"/>
              </a:rPr>
              <a:t>Privilégier</a:t>
            </a:r>
            <a:r>
              <a:rPr lang="fr-FR" b="1" spc="-10" dirty="0">
                <a:cs typeface="Arial"/>
              </a:rPr>
              <a:t> </a:t>
            </a:r>
            <a:r>
              <a:rPr b="1" spc="-10" dirty="0">
                <a:cs typeface="Arial"/>
              </a:rPr>
              <a:t>le</a:t>
            </a:r>
            <a:r>
              <a:rPr lang="fr-FR" b="1" spc="-10" dirty="0">
                <a:cs typeface="Arial"/>
              </a:rPr>
              <a:t> </a:t>
            </a:r>
            <a:r>
              <a:rPr b="1" spc="-5" dirty="0">
                <a:cs typeface="Arial"/>
              </a:rPr>
              <a:t>passag</a:t>
            </a:r>
            <a:r>
              <a:rPr b="1" spc="0" dirty="0">
                <a:cs typeface="Arial"/>
              </a:rPr>
              <a:t>e</a:t>
            </a:r>
            <a:r>
              <a:rPr lang="fr-FR" b="1" dirty="0">
                <a:cs typeface="Arial"/>
              </a:rPr>
              <a:t> </a:t>
            </a:r>
            <a:r>
              <a:rPr b="1" spc="-15" dirty="0" err="1">
                <a:cs typeface="Arial"/>
              </a:rPr>
              <a:t>d’un</a:t>
            </a:r>
            <a:r>
              <a:rPr b="1" spc="-10" dirty="0" err="1">
                <a:cs typeface="Arial"/>
              </a:rPr>
              <a:t>e</a:t>
            </a:r>
            <a:r>
              <a:rPr lang="fr-FR" b="1" spc="-10" dirty="0">
                <a:cs typeface="Arial"/>
              </a:rPr>
              <a:t> </a:t>
            </a:r>
            <a:r>
              <a:rPr b="1" spc="-10" dirty="0">
                <a:cs typeface="Arial"/>
              </a:rPr>
              <a:t>de</a:t>
            </a:r>
            <a:r>
              <a:rPr b="1" spc="0" dirty="0">
                <a:cs typeface="Arial"/>
              </a:rPr>
              <a:t>s</a:t>
            </a:r>
            <a:r>
              <a:rPr lang="fr-FR" b="1" dirty="0">
                <a:cs typeface="Arial"/>
              </a:rPr>
              <a:t> </a:t>
            </a:r>
            <a:r>
              <a:rPr b="1" spc="-484" dirty="0">
                <a:cs typeface="Arial"/>
              </a:rPr>
              <a:t> </a:t>
            </a:r>
            <a:r>
              <a:rPr b="1" spc="-5" dirty="0">
                <a:cs typeface="Arial"/>
              </a:rPr>
              <a:t>future</a:t>
            </a:r>
            <a:r>
              <a:rPr b="1" spc="0" dirty="0">
                <a:cs typeface="Arial"/>
              </a:rPr>
              <a:t>s	</a:t>
            </a:r>
            <a:r>
              <a:rPr b="1" spc="-10" dirty="0">
                <a:cs typeface="Arial"/>
              </a:rPr>
              <a:t>trois	</a:t>
            </a:r>
            <a:r>
              <a:rPr b="1" spc="-15" dirty="0" err="1">
                <a:cs typeface="Arial"/>
              </a:rPr>
              <a:t>ligne</a:t>
            </a:r>
            <a:r>
              <a:rPr b="1" spc="-10" dirty="0" err="1">
                <a:cs typeface="Arial"/>
              </a:rPr>
              <a:t>s</a:t>
            </a:r>
            <a:r>
              <a:rPr lang="fr-FR" b="1" spc="-10" dirty="0">
                <a:cs typeface="Arial"/>
              </a:rPr>
              <a:t> </a:t>
            </a:r>
            <a:r>
              <a:rPr b="1" spc="-10" dirty="0">
                <a:cs typeface="Arial"/>
              </a:rPr>
              <a:t>« </a:t>
            </a:r>
            <a:r>
              <a:rPr b="1" spc="-10" dirty="0" err="1">
                <a:cs typeface="Arial"/>
              </a:rPr>
              <a:t>principales</a:t>
            </a:r>
            <a:r>
              <a:rPr b="1" spc="105" dirty="0">
                <a:cs typeface="Arial"/>
              </a:rPr>
              <a:t> </a:t>
            </a:r>
            <a:r>
              <a:rPr b="1" spc="0" dirty="0">
                <a:cs typeface="Arial"/>
              </a:rPr>
              <a:t>»</a:t>
            </a:r>
            <a:r>
              <a:rPr lang="fr-FR" b="1" spc="0" dirty="0">
                <a:cs typeface="Arial"/>
              </a:rPr>
              <a:t> </a:t>
            </a:r>
            <a:r>
              <a:rPr b="1" spc="-35" dirty="0">
                <a:cs typeface="Arial"/>
              </a:rPr>
              <a:t>d</a:t>
            </a:r>
            <a:r>
              <a:rPr b="1" spc="-10" dirty="0">
                <a:cs typeface="Arial"/>
              </a:rPr>
              <a:t>e</a:t>
            </a:r>
            <a:r>
              <a:rPr b="1" spc="105" dirty="0">
                <a:cs typeface="Arial"/>
              </a:rPr>
              <a:t> </a:t>
            </a:r>
            <a:r>
              <a:rPr b="1" spc="-5" dirty="0">
                <a:cs typeface="Arial"/>
              </a:rPr>
              <a:t>Versaille</a:t>
            </a:r>
            <a:r>
              <a:rPr b="1" spc="0" dirty="0">
                <a:cs typeface="Arial"/>
              </a:rPr>
              <a:t>s</a:t>
            </a:r>
            <a:r>
              <a:rPr b="1" spc="80" dirty="0">
                <a:cs typeface="Arial"/>
              </a:rPr>
              <a:t> </a:t>
            </a:r>
            <a:r>
              <a:rPr b="1" spc="0" dirty="0">
                <a:cs typeface="Arial"/>
              </a:rPr>
              <a:t>(</a:t>
            </a:r>
            <a:r>
              <a:rPr b="1" spc="100" dirty="0">
                <a:cs typeface="Arial"/>
              </a:rPr>
              <a:t> </a:t>
            </a:r>
            <a:r>
              <a:rPr b="1" spc="-10" dirty="0">
                <a:cs typeface="Arial"/>
              </a:rPr>
              <a:t>ligne</a:t>
            </a:r>
            <a:r>
              <a:rPr b="1" spc="105" dirty="0">
                <a:cs typeface="Arial"/>
              </a:rPr>
              <a:t> </a:t>
            </a:r>
            <a:r>
              <a:rPr b="1" spc="0" dirty="0">
                <a:cs typeface="Arial"/>
              </a:rPr>
              <a:t>1</a:t>
            </a:r>
            <a:r>
              <a:rPr b="1" spc="105" dirty="0">
                <a:cs typeface="Arial"/>
              </a:rPr>
              <a:t> </a:t>
            </a:r>
            <a:r>
              <a:rPr b="1" spc="0" dirty="0">
                <a:cs typeface="Arial"/>
              </a:rPr>
              <a:t>)</a:t>
            </a:r>
            <a:r>
              <a:rPr lang="fr-FR" b="1" spc="0" dirty="0">
                <a:cs typeface="Arial"/>
              </a:rPr>
              <a:t> </a:t>
            </a:r>
            <a:r>
              <a:rPr b="1" spc="5" dirty="0">
                <a:cs typeface="Arial"/>
              </a:rPr>
              <a:t>pa</a:t>
            </a:r>
            <a:r>
              <a:rPr b="1" spc="0" dirty="0">
                <a:cs typeface="Arial"/>
              </a:rPr>
              <a:t>r</a:t>
            </a:r>
            <a:r>
              <a:rPr b="1" spc="95" dirty="0">
                <a:cs typeface="Arial"/>
              </a:rPr>
              <a:t> </a:t>
            </a:r>
            <a:r>
              <a:rPr b="1" spc="-10" dirty="0">
                <a:cs typeface="Arial"/>
              </a:rPr>
              <a:t>de</a:t>
            </a:r>
            <a:r>
              <a:rPr b="1" spc="0" dirty="0">
                <a:cs typeface="Arial"/>
              </a:rPr>
              <a:t>s</a:t>
            </a:r>
            <a:r>
              <a:rPr b="1" spc="105" dirty="0">
                <a:cs typeface="Arial"/>
              </a:rPr>
              <a:t> </a:t>
            </a:r>
            <a:r>
              <a:rPr b="1" spc="-10" dirty="0">
                <a:cs typeface="Arial"/>
              </a:rPr>
              <a:t>rue</a:t>
            </a:r>
            <a:r>
              <a:rPr b="1" spc="0" dirty="0">
                <a:cs typeface="Arial"/>
              </a:rPr>
              <a:t>s</a:t>
            </a:r>
            <a:r>
              <a:rPr b="1" spc="105" dirty="0">
                <a:cs typeface="Arial"/>
              </a:rPr>
              <a:t> </a:t>
            </a:r>
            <a:r>
              <a:rPr b="1" spc="-15" dirty="0">
                <a:cs typeface="Arial"/>
              </a:rPr>
              <a:t>plu</a:t>
            </a:r>
            <a:r>
              <a:rPr b="1" spc="-10" dirty="0">
                <a:cs typeface="Arial"/>
              </a:rPr>
              <a:t>s</a:t>
            </a:r>
            <a:r>
              <a:rPr b="1" spc="105" dirty="0">
                <a:cs typeface="Arial"/>
              </a:rPr>
              <a:t> </a:t>
            </a:r>
            <a:r>
              <a:rPr b="1" spc="0" dirty="0">
                <a:cs typeface="Arial"/>
              </a:rPr>
              <a:t>larges</a:t>
            </a:r>
            <a:r>
              <a:rPr lang="fr-FR" b="1" dirty="0">
                <a:cs typeface="Arial"/>
              </a:rPr>
              <a:t> </a:t>
            </a:r>
            <a:r>
              <a:rPr spc="5" dirty="0" err="1">
                <a:cs typeface="Arial"/>
              </a:rPr>
              <a:t>permettan</a:t>
            </a:r>
            <a:r>
              <a:rPr spc="0" dirty="0" err="1">
                <a:cs typeface="Arial"/>
              </a:rPr>
              <a:t>t</a:t>
            </a:r>
            <a:r>
              <a:rPr spc="-70" dirty="0">
                <a:cs typeface="Arial"/>
              </a:rPr>
              <a:t> </a:t>
            </a:r>
            <a:r>
              <a:rPr spc="5" dirty="0">
                <a:cs typeface="Arial"/>
              </a:rPr>
              <a:t>un</a:t>
            </a:r>
            <a:r>
              <a:rPr spc="0" dirty="0">
                <a:cs typeface="Arial"/>
              </a:rPr>
              <a:t>e</a:t>
            </a:r>
            <a:r>
              <a:rPr spc="-15" dirty="0">
                <a:cs typeface="Arial"/>
              </a:rPr>
              <a:t> </a:t>
            </a:r>
            <a:r>
              <a:rPr spc="5" dirty="0">
                <a:cs typeface="Arial"/>
              </a:rPr>
              <a:t>meilleur</a:t>
            </a:r>
            <a:r>
              <a:rPr spc="0" dirty="0">
                <a:cs typeface="Arial"/>
              </a:rPr>
              <a:t>e</a:t>
            </a:r>
            <a:r>
              <a:rPr spc="-65" dirty="0">
                <a:cs typeface="Arial"/>
              </a:rPr>
              <a:t> </a:t>
            </a:r>
            <a:r>
              <a:rPr spc="5" dirty="0">
                <a:cs typeface="Arial"/>
              </a:rPr>
              <a:t>sécurit</a:t>
            </a:r>
            <a:r>
              <a:rPr spc="0" dirty="0">
                <a:cs typeface="Arial"/>
              </a:rPr>
              <a:t>é</a:t>
            </a:r>
            <a:r>
              <a:rPr spc="-65" dirty="0">
                <a:cs typeface="Arial"/>
              </a:rPr>
              <a:t> </a:t>
            </a:r>
            <a:r>
              <a:rPr spc="-5" dirty="0">
                <a:cs typeface="Arial"/>
              </a:rPr>
              <a:t>et</a:t>
            </a:r>
            <a:r>
              <a:rPr spc="5" dirty="0">
                <a:cs typeface="Arial"/>
              </a:rPr>
              <a:t> un</a:t>
            </a:r>
            <a:r>
              <a:rPr spc="0" dirty="0">
                <a:cs typeface="Arial"/>
              </a:rPr>
              <a:t>e</a:t>
            </a:r>
            <a:r>
              <a:rPr spc="-15" dirty="0">
                <a:cs typeface="Arial"/>
              </a:rPr>
              <a:t> </a:t>
            </a:r>
            <a:r>
              <a:rPr spc="5" dirty="0">
                <a:cs typeface="Arial"/>
              </a:rPr>
              <a:t>circulatio</a:t>
            </a:r>
            <a:r>
              <a:rPr spc="0" dirty="0">
                <a:cs typeface="Arial"/>
              </a:rPr>
              <a:t>n</a:t>
            </a:r>
            <a:r>
              <a:rPr spc="-65" dirty="0">
                <a:cs typeface="Arial"/>
              </a:rPr>
              <a:t> </a:t>
            </a:r>
            <a:r>
              <a:rPr spc="5" dirty="0">
                <a:cs typeface="Arial"/>
              </a:rPr>
              <a:t>plu</a:t>
            </a:r>
            <a:r>
              <a:rPr spc="0" dirty="0">
                <a:cs typeface="Arial"/>
              </a:rPr>
              <a:t>s</a:t>
            </a:r>
            <a:r>
              <a:rPr spc="-35" dirty="0">
                <a:cs typeface="Arial"/>
              </a:rPr>
              <a:t> </a:t>
            </a:r>
            <a:r>
              <a:rPr spc="5" dirty="0">
                <a:cs typeface="Arial"/>
              </a:rPr>
              <a:t>fluid</a:t>
            </a:r>
            <a:r>
              <a:rPr spc="0" dirty="0">
                <a:cs typeface="Arial"/>
              </a:rPr>
              <a:t>e</a:t>
            </a:r>
            <a:r>
              <a:rPr spc="-40" dirty="0">
                <a:cs typeface="Arial"/>
              </a:rPr>
              <a:t> </a:t>
            </a:r>
            <a:r>
              <a:rPr spc="-5" dirty="0">
                <a:cs typeface="Arial"/>
              </a:rPr>
              <a:t>.</a:t>
            </a:r>
            <a:endParaRPr dirty="0">
              <a:cs typeface="Arial"/>
            </a:endParaRPr>
          </a:p>
          <a:p>
            <a:pPr marL="297815" marR="13970" indent="-285750">
              <a:lnSpc>
                <a:spcPct val="114399"/>
              </a:lnSpc>
              <a:spcBef>
                <a:spcPts val="25"/>
              </a:spcBef>
              <a:buClr>
                <a:srgbClr val="00AFEF"/>
              </a:buClr>
              <a:buFont typeface="Arial" panose="020B0604020202020204" pitchFamily="34" charset="0"/>
              <a:buChar char="•"/>
              <a:tabLst>
                <a:tab pos="353695" algn="l"/>
                <a:tab pos="1624965" algn="l"/>
                <a:tab pos="2243455" algn="l"/>
                <a:tab pos="3410585" algn="l"/>
                <a:tab pos="5455920" algn="l"/>
                <a:tab pos="6202680" algn="l"/>
                <a:tab pos="6964680" algn="l"/>
              </a:tabLst>
            </a:pPr>
            <a:r>
              <a:rPr b="1" dirty="0" err="1">
                <a:cs typeface="Arial"/>
              </a:rPr>
              <a:t>Desservir</a:t>
            </a:r>
            <a:r>
              <a:rPr lang="fr-FR" b="1" dirty="0">
                <a:cs typeface="Arial"/>
              </a:rPr>
              <a:t> </a:t>
            </a:r>
            <a:r>
              <a:rPr b="1" spc="-10" dirty="0">
                <a:cs typeface="Arial"/>
              </a:rPr>
              <a:t>de</a:t>
            </a:r>
            <a:r>
              <a:rPr b="1" spc="0" dirty="0">
                <a:cs typeface="Arial"/>
              </a:rPr>
              <a:t>s</a:t>
            </a:r>
            <a:r>
              <a:rPr lang="fr-FR" b="1" spc="0" dirty="0">
                <a:cs typeface="Arial"/>
              </a:rPr>
              <a:t> </a:t>
            </a:r>
            <a:r>
              <a:rPr b="1" spc="0" dirty="0" err="1">
                <a:cs typeface="Arial"/>
              </a:rPr>
              <a:t>secteurs</a:t>
            </a:r>
            <a:r>
              <a:rPr lang="fr-FR" b="1" spc="0" dirty="0">
                <a:cs typeface="Arial"/>
              </a:rPr>
              <a:t> </a:t>
            </a:r>
            <a:r>
              <a:rPr b="1" spc="0" dirty="0" err="1">
                <a:cs typeface="Arial"/>
              </a:rPr>
              <a:t>supplémentaires</a:t>
            </a:r>
            <a:r>
              <a:rPr lang="fr-FR" b="1" spc="0" dirty="0">
                <a:cs typeface="Arial"/>
              </a:rPr>
              <a:t> </a:t>
            </a:r>
            <a:r>
              <a:rPr b="1" spc="-5" dirty="0">
                <a:cs typeface="Arial"/>
              </a:rPr>
              <a:t>san</a:t>
            </a:r>
            <a:r>
              <a:rPr b="1" spc="0" dirty="0">
                <a:cs typeface="Arial"/>
              </a:rPr>
              <a:t>s</a:t>
            </a:r>
            <a:r>
              <a:rPr lang="fr-FR" b="1" spc="0" dirty="0">
                <a:cs typeface="Arial"/>
              </a:rPr>
              <a:t> </a:t>
            </a:r>
            <a:r>
              <a:rPr b="1" spc="0" dirty="0" err="1">
                <a:cs typeface="Arial"/>
              </a:rPr>
              <a:t>léser</a:t>
            </a:r>
            <a:r>
              <a:rPr lang="fr-FR" b="1" spc="0" dirty="0">
                <a:cs typeface="Arial"/>
              </a:rPr>
              <a:t> </a:t>
            </a:r>
            <a:r>
              <a:rPr b="1" spc="-10" dirty="0">
                <a:cs typeface="Arial"/>
              </a:rPr>
              <a:t>les </a:t>
            </a:r>
            <a:r>
              <a:rPr b="1" spc="0" dirty="0">
                <a:cs typeface="Arial"/>
              </a:rPr>
              <a:t>secteurs</a:t>
            </a:r>
            <a:r>
              <a:rPr b="1" spc="-40" dirty="0">
                <a:cs typeface="Arial"/>
              </a:rPr>
              <a:t> </a:t>
            </a:r>
            <a:r>
              <a:rPr b="1" spc="5" dirty="0">
                <a:cs typeface="Arial"/>
              </a:rPr>
              <a:t>actuellemen</a:t>
            </a:r>
            <a:r>
              <a:rPr b="1" spc="0" dirty="0">
                <a:cs typeface="Arial"/>
              </a:rPr>
              <a:t>t</a:t>
            </a:r>
            <a:r>
              <a:rPr b="1" spc="-70" dirty="0">
                <a:cs typeface="Arial"/>
              </a:rPr>
              <a:t> </a:t>
            </a:r>
            <a:r>
              <a:rPr b="1" spc="0" dirty="0">
                <a:cs typeface="Arial"/>
              </a:rPr>
              <a:t>desservis</a:t>
            </a:r>
            <a:endParaRPr dirty="0"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335"/>
              </a:spcBef>
              <a:buClr>
                <a:srgbClr val="00AFEF"/>
              </a:buClr>
              <a:buFont typeface="Arial" panose="020B0604020202020204" pitchFamily="34" charset="0"/>
              <a:buChar char="•"/>
              <a:tabLst>
                <a:tab pos="353695" algn="l"/>
              </a:tabLst>
            </a:pPr>
            <a:r>
              <a:rPr b="1" dirty="0">
                <a:cs typeface="Arial"/>
              </a:rPr>
              <a:t>Résoudre</a:t>
            </a:r>
            <a:r>
              <a:rPr b="1" spc="-15" dirty="0">
                <a:cs typeface="Arial"/>
              </a:rPr>
              <a:t> </a:t>
            </a:r>
            <a:r>
              <a:rPr b="1" spc="-10" dirty="0">
                <a:cs typeface="Arial"/>
              </a:rPr>
              <a:t>la</a:t>
            </a:r>
            <a:r>
              <a:rPr b="1" spc="-15" dirty="0">
                <a:cs typeface="Arial"/>
              </a:rPr>
              <a:t> </a:t>
            </a:r>
            <a:r>
              <a:rPr b="1" spc="-10" dirty="0">
                <a:cs typeface="Arial"/>
              </a:rPr>
              <a:t>difficulté</a:t>
            </a:r>
            <a:r>
              <a:rPr b="1" spc="-40" dirty="0">
                <a:cs typeface="Arial"/>
              </a:rPr>
              <a:t> </a:t>
            </a:r>
            <a:r>
              <a:rPr b="1" spc="-15" dirty="0">
                <a:cs typeface="Arial"/>
              </a:rPr>
              <a:t>de</a:t>
            </a:r>
            <a:r>
              <a:rPr b="1" spc="10" dirty="0">
                <a:cs typeface="Arial"/>
              </a:rPr>
              <a:t> </a:t>
            </a:r>
            <a:r>
              <a:rPr b="1" spc="0" dirty="0">
                <a:cs typeface="Arial"/>
              </a:rPr>
              <a:t>l’arrêt </a:t>
            </a:r>
            <a:r>
              <a:rPr b="1" spc="-20" dirty="0">
                <a:cs typeface="Arial"/>
              </a:rPr>
              <a:t> </a:t>
            </a:r>
            <a:r>
              <a:rPr b="1" spc="0" dirty="0">
                <a:cs typeface="Arial"/>
              </a:rPr>
              <a:t>«</a:t>
            </a:r>
            <a:r>
              <a:rPr b="1" spc="-15" dirty="0">
                <a:cs typeface="Arial"/>
              </a:rPr>
              <a:t> </a:t>
            </a:r>
            <a:r>
              <a:rPr b="1" spc="0" dirty="0">
                <a:cs typeface="Arial"/>
              </a:rPr>
              <a:t>Hélène</a:t>
            </a:r>
            <a:r>
              <a:rPr b="1" spc="-15" dirty="0">
                <a:cs typeface="Arial"/>
              </a:rPr>
              <a:t> </a:t>
            </a:r>
            <a:r>
              <a:rPr b="1" spc="-5" dirty="0">
                <a:cs typeface="Arial"/>
              </a:rPr>
              <a:t>André</a:t>
            </a:r>
            <a:r>
              <a:rPr b="1" spc="0" dirty="0">
                <a:cs typeface="Arial"/>
              </a:rPr>
              <a:t>e</a:t>
            </a:r>
            <a:r>
              <a:rPr b="1" spc="10" dirty="0">
                <a:cs typeface="Arial"/>
              </a:rPr>
              <a:t> </a:t>
            </a:r>
            <a:r>
              <a:rPr b="1" spc="-5" dirty="0">
                <a:cs typeface="Arial"/>
              </a:rPr>
              <a:t>»,</a:t>
            </a:r>
            <a:endParaRPr dirty="0">
              <a:cs typeface="Arial"/>
            </a:endParaRPr>
          </a:p>
          <a:p>
            <a:pPr marL="297815" marR="12700" indent="-285750">
              <a:lnSpc>
                <a:spcPts val="2500"/>
              </a:lnSpc>
              <a:spcBef>
                <a:spcPts val="110"/>
              </a:spcBef>
              <a:buClr>
                <a:srgbClr val="00AFEF"/>
              </a:buClr>
              <a:buFont typeface="Arial" panose="020B0604020202020204" pitchFamily="34" charset="0"/>
              <a:buChar char="•"/>
              <a:tabLst>
                <a:tab pos="353695" algn="l"/>
              </a:tabLst>
            </a:pPr>
            <a:r>
              <a:rPr b="1" dirty="0">
                <a:cs typeface="Arial"/>
              </a:rPr>
              <a:t>Rendre</a:t>
            </a:r>
            <a:r>
              <a:rPr b="1" spc="200" dirty="0">
                <a:cs typeface="Arial"/>
              </a:rPr>
              <a:t> </a:t>
            </a:r>
            <a:r>
              <a:rPr b="1" spc="-15" dirty="0">
                <a:cs typeface="Arial"/>
              </a:rPr>
              <a:t>compatibl</a:t>
            </a:r>
            <a:r>
              <a:rPr b="1" spc="-10" dirty="0">
                <a:cs typeface="Arial"/>
              </a:rPr>
              <a:t>e</a:t>
            </a:r>
            <a:r>
              <a:rPr b="1" spc="200" dirty="0">
                <a:cs typeface="Arial"/>
              </a:rPr>
              <a:t> </a:t>
            </a:r>
            <a:r>
              <a:rPr b="1" spc="-10" dirty="0">
                <a:cs typeface="Arial"/>
              </a:rPr>
              <a:t>le</a:t>
            </a:r>
            <a:r>
              <a:rPr b="1" spc="200" dirty="0">
                <a:cs typeface="Arial"/>
              </a:rPr>
              <a:t> </a:t>
            </a:r>
            <a:r>
              <a:rPr b="1" spc="-5" dirty="0">
                <a:cs typeface="Arial"/>
              </a:rPr>
              <a:t>trac</a:t>
            </a:r>
            <a:r>
              <a:rPr b="1" spc="0" dirty="0">
                <a:cs typeface="Arial"/>
              </a:rPr>
              <a:t>é</a:t>
            </a:r>
            <a:r>
              <a:rPr b="1" spc="200" dirty="0">
                <a:cs typeface="Arial"/>
              </a:rPr>
              <a:t> </a:t>
            </a:r>
            <a:r>
              <a:rPr b="1" spc="-5" dirty="0">
                <a:cs typeface="Arial"/>
              </a:rPr>
              <a:t>ave</a:t>
            </a:r>
            <a:r>
              <a:rPr b="1" spc="0" dirty="0">
                <a:cs typeface="Arial"/>
              </a:rPr>
              <a:t>c</a:t>
            </a:r>
            <a:r>
              <a:rPr b="1" spc="200" dirty="0">
                <a:cs typeface="Arial"/>
              </a:rPr>
              <a:t> </a:t>
            </a:r>
            <a:r>
              <a:rPr b="1" spc="-10" dirty="0">
                <a:cs typeface="Arial"/>
              </a:rPr>
              <a:t>le</a:t>
            </a:r>
            <a:r>
              <a:rPr b="1" spc="200" dirty="0">
                <a:cs typeface="Arial"/>
              </a:rPr>
              <a:t> </a:t>
            </a:r>
            <a:r>
              <a:rPr b="1" spc="-10" dirty="0">
                <a:cs typeface="Arial"/>
              </a:rPr>
              <a:t>projet</a:t>
            </a:r>
            <a:r>
              <a:rPr b="1" spc="195" dirty="0">
                <a:cs typeface="Arial"/>
              </a:rPr>
              <a:t> </a:t>
            </a:r>
            <a:r>
              <a:rPr b="1" spc="-15" dirty="0">
                <a:cs typeface="Arial"/>
              </a:rPr>
              <a:t>d'avoi</a:t>
            </a:r>
            <a:r>
              <a:rPr b="1" spc="-10" dirty="0">
                <a:cs typeface="Arial"/>
              </a:rPr>
              <a:t>r</a:t>
            </a:r>
            <a:r>
              <a:rPr b="1" spc="190" dirty="0">
                <a:cs typeface="Arial"/>
              </a:rPr>
              <a:t> </a:t>
            </a:r>
            <a:r>
              <a:rPr b="1" spc="0" dirty="0">
                <a:cs typeface="Arial"/>
              </a:rPr>
              <a:t>à</a:t>
            </a:r>
            <a:r>
              <a:rPr b="1" spc="200" dirty="0">
                <a:cs typeface="Arial"/>
              </a:rPr>
              <a:t> </a:t>
            </a:r>
            <a:r>
              <a:rPr b="1" spc="-15" dirty="0">
                <a:cs typeface="Arial"/>
              </a:rPr>
              <a:t>long</a:t>
            </a:r>
            <a:r>
              <a:rPr b="1" spc="200" dirty="0">
                <a:cs typeface="Arial"/>
              </a:rPr>
              <a:t> </a:t>
            </a:r>
            <a:r>
              <a:rPr b="1" spc="0" dirty="0">
                <a:cs typeface="Arial"/>
              </a:rPr>
              <a:t>terme </a:t>
            </a:r>
            <a:r>
              <a:rPr b="1" spc="5" dirty="0">
                <a:cs typeface="Arial"/>
              </a:rPr>
              <a:t>de</a:t>
            </a:r>
            <a:r>
              <a:rPr b="1" spc="0" dirty="0">
                <a:cs typeface="Arial"/>
              </a:rPr>
              <a:t>s</a:t>
            </a:r>
            <a:r>
              <a:rPr b="1" spc="-15" dirty="0">
                <a:cs typeface="Arial"/>
              </a:rPr>
              <a:t> bus </a:t>
            </a:r>
            <a:r>
              <a:rPr b="1" spc="0" dirty="0">
                <a:cs typeface="Arial"/>
              </a:rPr>
              <a:t>électrique</a:t>
            </a:r>
            <a:r>
              <a:rPr b="1" spc="5" dirty="0">
                <a:cs typeface="Arial"/>
              </a:rPr>
              <a:t>s</a:t>
            </a:r>
            <a:r>
              <a:rPr spc="-5" dirty="0">
                <a:cs typeface="Arial"/>
              </a:rPr>
              <a:t>,</a:t>
            </a:r>
            <a:r>
              <a:rPr spc="-45" dirty="0">
                <a:cs typeface="Arial"/>
              </a:rPr>
              <a:t> </a:t>
            </a:r>
            <a:r>
              <a:rPr spc="5" dirty="0">
                <a:cs typeface="Arial"/>
              </a:rPr>
              <a:t>no</a:t>
            </a:r>
            <a:r>
              <a:rPr spc="0" dirty="0">
                <a:cs typeface="Arial"/>
              </a:rPr>
              <a:t>n</a:t>
            </a:r>
            <a:r>
              <a:rPr spc="-15" dirty="0">
                <a:cs typeface="Arial"/>
              </a:rPr>
              <a:t> </a:t>
            </a:r>
            <a:r>
              <a:rPr spc="5" dirty="0">
                <a:cs typeface="Arial"/>
              </a:rPr>
              <a:t>adapté</a:t>
            </a:r>
            <a:r>
              <a:rPr spc="0" dirty="0">
                <a:cs typeface="Arial"/>
              </a:rPr>
              <a:t>s</a:t>
            </a:r>
            <a:r>
              <a:rPr spc="-60" dirty="0">
                <a:cs typeface="Arial"/>
              </a:rPr>
              <a:t> </a:t>
            </a:r>
            <a:r>
              <a:rPr spc="5" dirty="0">
                <a:cs typeface="Arial"/>
              </a:rPr>
              <a:t>pou</a:t>
            </a:r>
            <a:r>
              <a:rPr spc="0" dirty="0">
                <a:cs typeface="Arial"/>
              </a:rPr>
              <a:t>r</a:t>
            </a:r>
            <a:r>
              <a:rPr spc="-25" dirty="0">
                <a:cs typeface="Arial"/>
              </a:rPr>
              <a:t> </a:t>
            </a:r>
            <a:r>
              <a:rPr spc="5" dirty="0">
                <a:cs typeface="Arial"/>
              </a:rPr>
              <a:t>le</a:t>
            </a:r>
            <a:r>
              <a:rPr spc="0" dirty="0">
                <a:cs typeface="Arial"/>
              </a:rPr>
              <a:t>s</a:t>
            </a:r>
            <a:r>
              <a:rPr spc="-10" dirty="0">
                <a:cs typeface="Arial"/>
              </a:rPr>
              <a:t> fortes</a:t>
            </a:r>
            <a:r>
              <a:rPr spc="-35" dirty="0">
                <a:cs typeface="Arial"/>
              </a:rPr>
              <a:t> </a:t>
            </a:r>
            <a:r>
              <a:rPr spc="5" dirty="0">
                <a:cs typeface="Arial"/>
              </a:rPr>
              <a:t>pente</a:t>
            </a:r>
            <a:r>
              <a:rPr spc="10" dirty="0">
                <a:cs typeface="Arial"/>
              </a:rPr>
              <a:t>s</a:t>
            </a:r>
            <a:r>
              <a:rPr spc="-5" dirty="0">
                <a:cs typeface="Arial"/>
              </a:rPr>
              <a:t>.</a:t>
            </a:r>
            <a:endParaRPr dirty="0"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80247" y="728472"/>
            <a:ext cx="1731263" cy="60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65083" y="392176"/>
            <a:ext cx="1518920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A0D171-2199-4552-A55F-9199EE97D0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17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0">
              <a:lnSpc>
                <a:spcPct val="100000"/>
              </a:lnSpc>
            </a:pPr>
            <a:r>
              <a:rPr sz="2400" b="1" spc="-5" dirty="0">
                <a:solidFill>
                  <a:srgbClr val="00AFEF"/>
                </a:solidFill>
                <a:latin typeface="+mn-lt"/>
                <a:cs typeface="Calibri"/>
              </a:rPr>
              <a:t>Propositio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n</a:t>
            </a:r>
            <a:r>
              <a:rPr sz="2400" b="1" spc="-15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+mn-lt"/>
                <a:cs typeface="Calibri"/>
              </a:rPr>
              <a:t>d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e</a:t>
            </a:r>
            <a:r>
              <a:rPr sz="2400" b="1" spc="-5" dirty="0">
                <a:solidFill>
                  <a:srgbClr val="00AFEF"/>
                </a:solidFill>
                <a:latin typeface="+mn-lt"/>
                <a:cs typeface="Calibri"/>
              </a:rPr>
              <a:t> modificatio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n</a:t>
            </a:r>
            <a:r>
              <a:rPr sz="2400" b="1" spc="-40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+mn-lt"/>
                <a:cs typeface="Calibri"/>
              </a:rPr>
              <a:t>de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s lignes</a:t>
            </a:r>
            <a:r>
              <a:rPr sz="2400" b="1" spc="-40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1</a:t>
            </a:r>
            <a:r>
              <a:rPr sz="2400" b="1" spc="-10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+mn-lt"/>
                <a:cs typeface="Calibri"/>
              </a:rPr>
              <a:t>&amp;</a:t>
            </a:r>
            <a:r>
              <a:rPr sz="2400" b="1" spc="-15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sz="2400" b="1" spc="5" dirty="0">
                <a:solidFill>
                  <a:srgbClr val="00AFEF"/>
                </a:solidFill>
                <a:latin typeface="+mn-lt"/>
                <a:cs typeface="Calibri"/>
              </a:rPr>
              <a:t>13</a:t>
            </a:r>
            <a:br>
              <a:rPr lang="fr-FR" sz="2400" b="1" spc="5" dirty="0">
                <a:solidFill>
                  <a:srgbClr val="00AFEF"/>
                </a:solidFill>
                <a:latin typeface="+mn-lt"/>
                <a:cs typeface="Calibri"/>
              </a:rPr>
            </a:br>
            <a:r>
              <a:rPr lang="fr-FR" sz="2400" b="1" spc="-5" dirty="0">
                <a:solidFill>
                  <a:srgbClr val="00AFEF"/>
                </a:solidFill>
                <a:latin typeface="+mn-lt"/>
                <a:cs typeface="Calibri"/>
              </a:rPr>
              <a:t>Répons</a:t>
            </a:r>
            <a:r>
              <a:rPr lang="fr-FR" sz="2400" b="1" spc="0" dirty="0">
                <a:solidFill>
                  <a:srgbClr val="00AFEF"/>
                </a:solidFill>
                <a:latin typeface="+mn-lt"/>
                <a:cs typeface="Calibri"/>
              </a:rPr>
              <a:t>e Versailles</a:t>
            </a:r>
            <a:r>
              <a:rPr lang="fr-FR" sz="2400" b="1" spc="-40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lang="fr-FR" sz="2400" b="1" spc="-5" dirty="0">
                <a:solidFill>
                  <a:srgbClr val="00AFEF"/>
                </a:solidFill>
                <a:latin typeface="+mn-lt"/>
                <a:cs typeface="Calibri"/>
              </a:rPr>
              <a:t>Gran</a:t>
            </a:r>
            <a:r>
              <a:rPr lang="fr-FR" sz="2400" b="1" spc="0" dirty="0">
                <a:solidFill>
                  <a:srgbClr val="00AFEF"/>
                </a:solidFill>
                <a:latin typeface="+mn-lt"/>
                <a:cs typeface="Calibri"/>
              </a:rPr>
              <a:t>d</a:t>
            </a:r>
            <a:r>
              <a:rPr lang="fr-FR" sz="2400" b="1" spc="-20" dirty="0">
                <a:solidFill>
                  <a:srgbClr val="00AFEF"/>
                </a:solidFill>
                <a:latin typeface="+mn-lt"/>
                <a:cs typeface="Calibri"/>
              </a:rPr>
              <a:t> </a:t>
            </a:r>
            <a:r>
              <a:rPr lang="fr-FR" sz="2400" b="1" spc="-5" dirty="0">
                <a:solidFill>
                  <a:srgbClr val="00AFEF"/>
                </a:solidFill>
                <a:latin typeface="+mn-lt"/>
                <a:cs typeface="Calibri"/>
              </a:rPr>
              <a:t>Parc</a:t>
            </a:r>
            <a:br>
              <a:rPr lang="fr-FR" sz="2400" dirty="0">
                <a:latin typeface="+mn-lt"/>
                <a:cs typeface="Calibri"/>
              </a:rPr>
            </a:br>
            <a:endParaRPr sz="2400" dirty="0">
              <a:latin typeface="+mn-lt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9963" y="2314601"/>
            <a:ext cx="8124190" cy="3482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"/>
              </a:spcBef>
            </a:pPr>
            <a:endParaRPr dirty="0"/>
          </a:p>
          <a:p>
            <a:pPr>
              <a:lnSpc>
                <a:spcPts val="1000"/>
              </a:lnSpc>
            </a:pPr>
            <a:endParaRPr dirty="0"/>
          </a:p>
          <a:p>
            <a:pPr marL="182880" marR="12700" indent="-170815">
              <a:lnSpc>
                <a:spcPts val="2280"/>
              </a:lnSpc>
              <a:buClr>
                <a:srgbClr val="00B0F0"/>
              </a:buClr>
              <a:buFont typeface="Arial"/>
              <a:buChar char="•"/>
              <a:tabLst>
                <a:tab pos="182880" algn="l"/>
              </a:tabLst>
            </a:pPr>
            <a:r>
              <a:rPr spc="-5" dirty="0">
                <a:cs typeface="Calibri"/>
              </a:rPr>
              <a:t>Répons</a:t>
            </a:r>
            <a:r>
              <a:rPr spc="0" dirty="0">
                <a:cs typeface="Calibri"/>
              </a:rPr>
              <a:t>e</a:t>
            </a:r>
            <a:r>
              <a:rPr spc="-25" dirty="0">
                <a:cs typeface="Calibri"/>
              </a:rPr>
              <a:t> </a:t>
            </a:r>
            <a:r>
              <a:rPr spc="-5" dirty="0">
                <a:cs typeface="Calibri"/>
              </a:rPr>
              <a:t>d</a:t>
            </a:r>
            <a:r>
              <a:rPr spc="0" dirty="0">
                <a:cs typeface="Calibri"/>
              </a:rPr>
              <a:t>u</a:t>
            </a:r>
            <a:r>
              <a:rPr spc="-5" dirty="0">
                <a:cs typeface="Calibri"/>
              </a:rPr>
              <a:t> Directeu</a:t>
            </a:r>
            <a:r>
              <a:rPr spc="0" dirty="0">
                <a:cs typeface="Calibri"/>
              </a:rPr>
              <a:t>r</a:t>
            </a:r>
            <a:r>
              <a:rPr spc="-45" dirty="0">
                <a:cs typeface="Calibri"/>
              </a:rPr>
              <a:t> </a:t>
            </a:r>
            <a:r>
              <a:rPr spc="0" dirty="0">
                <a:cs typeface="Calibri"/>
              </a:rPr>
              <a:t>Général</a:t>
            </a:r>
            <a:r>
              <a:rPr spc="-40" dirty="0">
                <a:cs typeface="Calibri"/>
              </a:rPr>
              <a:t> </a:t>
            </a:r>
            <a:r>
              <a:rPr spc="-5" dirty="0">
                <a:cs typeface="Calibri"/>
              </a:rPr>
              <a:t>Adjoin</a:t>
            </a:r>
            <a:r>
              <a:rPr spc="0" dirty="0">
                <a:cs typeface="Calibri"/>
              </a:rPr>
              <a:t>t</a:t>
            </a:r>
            <a:r>
              <a:rPr spc="-5" dirty="0">
                <a:cs typeface="Calibri"/>
              </a:rPr>
              <a:t> d</a:t>
            </a:r>
            <a:r>
              <a:rPr spc="0" dirty="0">
                <a:cs typeface="Calibri"/>
              </a:rPr>
              <a:t>e</a:t>
            </a:r>
            <a:r>
              <a:rPr spc="-20" dirty="0">
                <a:cs typeface="Calibri"/>
              </a:rPr>
              <a:t> </a:t>
            </a:r>
            <a:r>
              <a:rPr spc="-5" dirty="0">
                <a:cs typeface="Calibri"/>
              </a:rPr>
              <a:t>Versaille</a:t>
            </a:r>
            <a:r>
              <a:rPr spc="0" dirty="0">
                <a:cs typeface="Calibri"/>
              </a:rPr>
              <a:t>s Grand</a:t>
            </a:r>
            <a:r>
              <a:rPr spc="-45" dirty="0">
                <a:cs typeface="Calibri"/>
              </a:rPr>
              <a:t> </a:t>
            </a:r>
            <a:r>
              <a:rPr spc="-5" dirty="0">
                <a:cs typeface="Calibri"/>
              </a:rPr>
              <a:t>Par</a:t>
            </a:r>
            <a:r>
              <a:rPr spc="0" dirty="0">
                <a:cs typeface="Calibri"/>
              </a:rPr>
              <a:t>c </a:t>
            </a:r>
            <a:r>
              <a:rPr spc="-5" dirty="0">
                <a:cs typeface="Calibri"/>
              </a:rPr>
              <a:t>e</a:t>
            </a:r>
            <a:r>
              <a:rPr spc="0" dirty="0">
                <a:cs typeface="Calibri"/>
              </a:rPr>
              <a:t>n</a:t>
            </a:r>
            <a:r>
              <a:rPr spc="-20" dirty="0">
                <a:cs typeface="Calibri"/>
              </a:rPr>
              <a:t> </a:t>
            </a:r>
            <a:r>
              <a:rPr spc="0" dirty="0">
                <a:cs typeface="Calibri"/>
              </a:rPr>
              <a:t>février </a:t>
            </a:r>
            <a:r>
              <a:rPr spc="5" dirty="0">
                <a:cs typeface="Calibri"/>
              </a:rPr>
              <a:t>2018:</a:t>
            </a:r>
            <a:endParaRPr dirty="0">
              <a:cs typeface="Calibri"/>
            </a:endParaRPr>
          </a:p>
          <a:p>
            <a:pPr marL="527685" lvl="1" indent="-170815">
              <a:lnSpc>
                <a:spcPct val="100000"/>
              </a:lnSpc>
              <a:spcBef>
                <a:spcPts val="165"/>
              </a:spcBef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-5" dirty="0">
                <a:cs typeface="Calibri"/>
              </a:rPr>
              <a:t>Versaille</a:t>
            </a:r>
            <a:r>
              <a:rPr spc="0" dirty="0">
                <a:cs typeface="Calibri"/>
              </a:rPr>
              <a:t>s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Gran</a:t>
            </a:r>
            <a:r>
              <a:rPr spc="0" dirty="0">
                <a:cs typeface="Calibri"/>
              </a:rPr>
              <a:t>d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Parc</a:t>
            </a:r>
            <a:r>
              <a:rPr spc="-20" dirty="0">
                <a:cs typeface="Calibri"/>
              </a:rPr>
              <a:t> regard</a:t>
            </a:r>
            <a:r>
              <a:rPr spc="-10" dirty="0">
                <a:cs typeface="Calibri"/>
              </a:rPr>
              <a:t>e</a:t>
            </a:r>
            <a:r>
              <a:rPr spc="45" dirty="0">
                <a:cs typeface="Calibri"/>
              </a:rPr>
              <a:t> </a:t>
            </a:r>
            <a:r>
              <a:rPr spc="-15" dirty="0">
                <a:cs typeface="Calibri"/>
              </a:rPr>
              <a:t>notr</a:t>
            </a:r>
            <a:r>
              <a:rPr spc="-10" dirty="0">
                <a:cs typeface="Calibri"/>
              </a:rPr>
              <a:t>e</a:t>
            </a:r>
            <a:r>
              <a:rPr spc="20" dirty="0">
                <a:cs typeface="Calibri"/>
              </a:rPr>
              <a:t> </a:t>
            </a:r>
            <a:r>
              <a:rPr spc="-5" dirty="0">
                <a:cs typeface="Calibri"/>
              </a:rPr>
              <a:t>propositio</a:t>
            </a:r>
            <a:r>
              <a:rPr spc="0" dirty="0">
                <a:cs typeface="Calibri"/>
              </a:rPr>
              <a:t>n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avec</a:t>
            </a:r>
            <a:r>
              <a:rPr spc="25" dirty="0">
                <a:cs typeface="Calibri"/>
              </a:rPr>
              <a:t> </a:t>
            </a:r>
            <a:r>
              <a:rPr spc="-10" dirty="0">
                <a:cs typeface="Calibri"/>
              </a:rPr>
              <a:t>Phébu</a:t>
            </a:r>
            <a:r>
              <a:rPr spc="0" dirty="0">
                <a:cs typeface="Calibri"/>
              </a:rPr>
              <a:t>s</a:t>
            </a:r>
            <a:r>
              <a:rPr spc="40" dirty="0">
                <a:cs typeface="Calibri"/>
              </a:rPr>
              <a:t> </a:t>
            </a:r>
            <a:r>
              <a:rPr spc="-20" dirty="0">
                <a:cs typeface="Calibri"/>
              </a:rPr>
              <a:t>e</a:t>
            </a:r>
            <a:r>
              <a:rPr spc="-10" dirty="0">
                <a:cs typeface="Calibri"/>
              </a:rPr>
              <a:t>t</a:t>
            </a:r>
            <a:r>
              <a:rPr spc="-5" dirty="0">
                <a:cs typeface="Calibri"/>
              </a:rPr>
              <a:t> IDF</a:t>
            </a:r>
            <a:r>
              <a:rPr spc="0" dirty="0">
                <a:cs typeface="Calibri"/>
              </a:rPr>
              <a:t>M</a:t>
            </a:r>
            <a:r>
              <a:rPr spc="20" dirty="0">
                <a:cs typeface="Calibri"/>
              </a:rPr>
              <a:t> </a:t>
            </a:r>
            <a:r>
              <a:rPr spc="-15" dirty="0">
                <a:cs typeface="Calibri"/>
              </a:rPr>
              <a:t>(e</a:t>
            </a:r>
            <a:r>
              <a:rPr spc="-25" dirty="0">
                <a:cs typeface="Calibri"/>
              </a:rPr>
              <a:t>x</a:t>
            </a:r>
            <a:r>
              <a:rPr spc="0" dirty="0">
                <a:cs typeface="Calibri"/>
              </a:rPr>
              <a:t>-STIF).</a:t>
            </a:r>
            <a:endParaRPr dirty="0">
              <a:cs typeface="Calibri"/>
            </a:endParaRPr>
          </a:p>
          <a:p>
            <a:pPr marL="527685" marR="582295" lvl="1" indent="-170815">
              <a:lnSpc>
                <a:spcPts val="1939"/>
              </a:lnSpc>
              <a:spcBef>
                <a:spcPts val="439"/>
              </a:spcBef>
              <a:buClr>
                <a:srgbClr val="00B0F0"/>
              </a:buClr>
              <a:buFont typeface="Arial"/>
              <a:buChar char="•"/>
              <a:tabLst>
                <a:tab pos="579120" algn="l"/>
              </a:tabLst>
            </a:pPr>
            <a:r>
              <a:rPr spc="-15" dirty="0">
                <a:cs typeface="Calibri"/>
              </a:rPr>
              <a:t>A</a:t>
            </a:r>
            <a:r>
              <a:rPr spc="15" dirty="0">
                <a:cs typeface="Calibri"/>
              </a:rPr>
              <a:t> </a:t>
            </a:r>
            <a:r>
              <a:rPr spc="-20" dirty="0">
                <a:cs typeface="Calibri"/>
              </a:rPr>
              <a:t>premièr</a:t>
            </a:r>
            <a:r>
              <a:rPr spc="-10" dirty="0">
                <a:cs typeface="Calibri"/>
              </a:rPr>
              <a:t>e</a:t>
            </a:r>
            <a:r>
              <a:rPr spc="45" dirty="0">
                <a:cs typeface="Calibri"/>
              </a:rPr>
              <a:t> </a:t>
            </a:r>
            <a:r>
              <a:rPr spc="-15" dirty="0">
                <a:cs typeface="Calibri"/>
              </a:rPr>
              <a:t>vue</a:t>
            </a:r>
            <a:r>
              <a:rPr spc="-5" dirty="0">
                <a:cs typeface="Calibri"/>
              </a:rPr>
              <a:t>,</a:t>
            </a:r>
            <a:r>
              <a:rPr spc="20" dirty="0">
                <a:cs typeface="Calibri"/>
              </a:rPr>
              <a:t> </a:t>
            </a:r>
            <a:r>
              <a:rPr spc="-10" dirty="0">
                <a:cs typeface="Calibri"/>
              </a:rPr>
              <a:t>l</a:t>
            </a:r>
            <a:r>
              <a:rPr spc="0" dirty="0">
                <a:cs typeface="Calibri"/>
              </a:rPr>
              <a:t>e</a:t>
            </a:r>
            <a:r>
              <a:rPr spc="15" dirty="0">
                <a:cs typeface="Calibri"/>
              </a:rPr>
              <a:t> </a:t>
            </a:r>
            <a:r>
              <a:rPr spc="-5" dirty="0">
                <a:cs typeface="Calibri"/>
              </a:rPr>
              <a:t>surcoû</a:t>
            </a:r>
            <a:r>
              <a:rPr spc="0" dirty="0">
                <a:cs typeface="Calibri"/>
              </a:rPr>
              <a:t>t</a:t>
            </a:r>
            <a:r>
              <a:rPr spc="20" dirty="0">
                <a:cs typeface="Calibri"/>
              </a:rPr>
              <a:t> </a:t>
            </a:r>
            <a:r>
              <a:rPr spc="-5" dirty="0">
                <a:cs typeface="Calibri"/>
              </a:rPr>
              <a:t>avoisin</a:t>
            </a:r>
            <a:r>
              <a:rPr spc="0" dirty="0">
                <a:cs typeface="Calibri"/>
              </a:rPr>
              <a:t>e</a:t>
            </a:r>
            <a:r>
              <a:rPr spc="20" dirty="0">
                <a:cs typeface="Calibri"/>
              </a:rPr>
              <a:t> </a:t>
            </a:r>
            <a:r>
              <a:rPr spc="-10" dirty="0">
                <a:cs typeface="Calibri"/>
              </a:rPr>
              <a:t>le</a:t>
            </a:r>
            <a:r>
              <a:rPr spc="0" dirty="0">
                <a:cs typeface="Calibri"/>
              </a:rPr>
              <a:t>s </a:t>
            </a:r>
            <a:r>
              <a:rPr spc="15" dirty="0">
                <a:cs typeface="Calibri"/>
              </a:rPr>
              <a:t> </a:t>
            </a:r>
            <a:r>
              <a:rPr spc="-15" dirty="0">
                <a:cs typeface="Calibri"/>
              </a:rPr>
              <a:t>40000</a:t>
            </a:r>
            <a:r>
              <a:rPr spc="-10" dirty="0">
                <a:cs typeface="Calibri"/>
              </a:rPr>
              <a:t>0 </a:t>
            </a:r>
            <a:r>
              <a:rPr spc="-5" dirty="0">
                <a:cs typeface="Calibri"/>
              </a:rPr>
              <a:t>euro</a:t>
            </a:r>
            <a:r>
              <a:rPr spc="0" dirty="0">
                <a:cs typeface="Calibri"/>
              </a:rPr>
              <a:t>s</a:t>
            </a:r>
            <a:r>
              <a:rPr spc="45" dirty="0">
                <a:cs typeface="Calibri"/>
              </a:rPr>
              <a:t> </a:t>
            </a:r>
            <a:r>
              <a:rPr spc="-5" dirty="0">
                <a:cs typeface="Calibri"/>
              </a:rPr>
              <a:t>mai</a:t>
            </a:r>
            <a:r>
              <a:rPr spc="0" dirty="0">
                <a:cs typeface="Calibri"/>
              </a:rPr>
              <a:t>s</a:t>
            </a:r>
            <a:r>
              <a:rPr spc="-5" dirty="0">
                <a:cs typeface="Calibri"/>
              </a:rPr>
              <a:t> i</a:t>
            </a:r>
            <a:r>
              <a:rPr spc="0" dirty="0">
                <a:cs typeface="Calibri"/>
              </a:rPr>
              <a:t>l</a:t>
            </a:r>
            <a:r>
              <a:rPr spc="-5" dirty="0">
                <a:cs typeface="Calibri"/>
              </a:rPr>
              <a:t> </a:t>
            </a:r>
            <a:r>
              <a:rPr spc="-10" dirty="0">
                <a:cs typeface="Calibri"/>
              </a:rPr>
              <a:t>y a</a:t>
            </a:r>
            <a:r>
              <a:rPr spc="25" dirty="0">
                <a:cs typeface="Calibri"/>
              </a:rPr>
              <a:t> </a:t>
            </a:r>
            <a:r>
              <a:rPr spc="-15" dirty="0">
                <a:cs typeface="Calibri"/>
              </a:rPr>
              <a:t>également</a:t>
            </a:r>
            <a:r>
              <a:rPr spc="-10" dirty="0">
                <a:cs typeface="Calibri"/>
              </a:rPr>
              <a:t> quelque</a:t>
            </a:r>
            <a:r>
              <a:rPr spc="0" dirty="0">
                <a:cs typeface="Calibri"/>
              </a:rPr>
              <a:t>s</a:t>
            </a:r>
            <a:r>
              <a:rPr spc="85" dirty="0">
                <a:cs typeface="Calibri"/>
              </a:rPr>
              <a:t> </a:t>
            </a:r>
            <a:r>
              <a:rPr spc="-15" dirty="0">
                <a:cs typeface="Calibri"/>
              </a:rPr>
              <a:t>avantage</a:t>
            </a:r>
            <a:r>
              <a:rPr spc="-10" dirty="0">
                <a:cs typeface="Calibri"/>
              </a:rPr>
              <a:t>s</a:t>
            </a:r>
            <a:r>
              <a:rPr spc="20" dirty="0">
                <a:cs typeface="Calibri"/>
              </a:rPr>
              <a:t> </a:t>
            </a:r>
            <a:r>
              <a:rPr spc="0" dirty="0">
                <a:cs typeface="Calibri"/>
              </a:rPr>
              <a:t>à</a:t>
            </a:r>
            <a:r>
              <a:rPr spc="25" dirty="0">
                <a:cs typeface="Calibri"/>
              </a:rPr>
              <a:t> </a:t>
            </a:r>
            <a:r>
              <a:rPr spc="-15" dirty="0">
                <a:cs typeface="Calibri"/>
              </a:rPr>
              <a:t>mettr</a:t>
            </a:r>
            <a:r>
              <a:rPr spc="-10" dirty="0">
                <a:cs typeface="Calibri"/>
              </a:rPr>
              <a:t>e</a:t>
            </a:r>
            <a:r>
              <a:rPr spc="20" dirty="0">
                <a:cs typeface="Calibri"/>
              </a:rPr>
              <a:t> </a:t>
            </a:r>
            <a:r>
              <a:rPr spc="-20" dirty="0">
                <a:cs typeface="Calibri"/>
              </a:rPr>
              <a:t>e</a:t>
            </a:r>
            <a:r>
              <a:rPr spc="-10" dirty="0">
                <a:cs typeface="Calibri"/>
              </a:rPr>
              <a:t>n </a:t>
            </a:r>
            <a:r>
              <a:rPr spc="15" dirty="0">
                <a:cs typeface="Calibri"/>
              </a:rPr>
              <a:t> </a:t>
            </a:r>
            <a:r>
              <a:rPr spc="-5" dirty="0">
                <a:cs typeface="Calibri"/>
              </a:rPr>
              <a:t>balance.</a:t>
            </a:r>
            <a:endParaRPr dirty="0">
              <a:cs typeface="Calibri"/>
            </a:endParaRPr>
          </a:p>
          <a:p>
            <a:pPr marL="182880" marR="52705" indent="-170815">
              <a:lnSpc>
                <a:spcPts val="2280"/>
              </a:lnSpc>
              <a:spcBef>
                <a:spcPts val="355"/>
              </a:spcBef>
              <a:buClr>
                <a:srgbClr val="00B0F0"/>
              </a:buClr>
              <a:buFont typeface="Arial"/>
              <a:buChar char="•"/>
              <a:tabLst>
                <a:tab pos="182880" algn="l"/>
              </a:tabLst>
            </a:pPr>
            <a:r>
              <a:rPr spc="0" dirty="0">
                <a:cs typeface="Calibri"/>
              </a:rPr>
              <a:t>Rendez</a:t>
            </a:r>
            <a:r>
              <a:rPr spc="-45" dirty="0">
                <a:cs typeface="Calibri"/>
              </a:rPr>
              <a:t> </a:t>
            </a:r>
            <a:r>
              <a:rPr spc="-5" dirty="0">
                <a:cs typeface="Calibri"/>
              </a:rPr>
              <a:t>vou</a:t>
            </a:r>
            <a:r>
              <a:rPr spc="0" dirty="0">
                <a:cs typeface="Calibri"/>
              </a:rPr>
              <a:t>s</a:t>
            </a:r>
            <a:r>
              <a:rPr spc="-5" dirty="0">
                <a:cs typeface="Calibri"/>
              </a:rPr>
              <a:t> </a:t>
            </a:r>
            <a:r>
              <a:rPr spc="0" dirty="0">
                <a:cs typeface="Calibri"/>
              </a:rPr>
              <a:t>avec</a:t>
            </a:r>
            <a:r>
              <a:rPr spc="-45" dirty="0">
                <a:cs typeface="Calibri"/>
              </a:rPr>
              <a:t> </a:t>
            </a:r>
            <a:r>
              <a:rPr spc="0" dirty="0">
                <a:cs typeface="Calibri"/>
              </a:rPr>
              <a:t>le</a:t>
            </a:r>
            <a:r>
              <a:rPr spc="5" dirty="0">
                <a:cs typeface="Calibri"/>
              </a:rPr>
              <a:t> </a:t>
            </a:r>
            <a:r>
              <a:rPr spc="-5" dirty="0">
                <a:cs typeface="Calibri"/>
              </a:rPr>
              <a:t>mair</a:t>
            </a:r>
            <a:r>
              <a:rPr spc="0" dirty="0">
                <a:cs typeface="Calibri"/>
              </a:rPr>
              <a:t>e</a:t>
            </a:r>
            <a:r>
              <a:rPr spc="-20" dirty="0">
                <a:cs typeface="Calibri"/>
              </a:rPr>
              <a:t> </a:t>
            </a:r>
            <a:r>
              <a:rPr spc="-5" dirty="0">
                <a:cs typeface="Calibri"/>
              </a:rPr>
              <a:t>e</a:t>
            </a:r>
            <a:r>
              <a:rPr spc="0" dirty="0">
                <a:cs typeface="Calibri"/>
              </a:rPr>
              <a:t>t </a:t>
            </a:r>
            <a:r>
              <a:rPr spc="-5" dirty="0">
                <a:cs typeface="Calibri"/>
              </a:rPr>
              <a:t>présiden</a:t>
            </a:r>
            <a:r>
              <a:rPr spc="0" dirty="0">
                <a:cs typeface="Calibri"/>
              </a:rPr>
              <a:t>t</a:t>
            </a:r>
            <a:r>
              <a:rPr spc="-25" dirty="0">
                <a:cs typeface="Calibri"/>
              </a:rPr>
              <a:t> </a:t>
            </a:r>
            <a:r>
              <a:rPr spc="-5" dirty="0">
                <a:cs typeface="Calibri"/>
              </a:rPr>
              <a:t>d</a:t>
            </a:r>
            <a:r>
              <a:rPr spc="0" dirty="0">
                <a:cs typeface="Calibri"/>
              </a:rPr>
              <a:t>e</a:t>
            </a:r>
            <a:r>
              <a:rPr spc="5" dirty="0">
                <a:cs typeface="Calibri"/>
              </a:rPr>
              <a:t> </a:t>
            </a:r>
            <a:r>
              <a:rPr spc="0" dirty="0">
                <a:cs typeface="Calibri"/>
              </a:rPr>
              <a:t>VGP</a:t>
            </a:r>
            <a:r>
              <a:rPr spc="-20" dirty="0">
                <a:cs typeface="Calibri"/>
              </a:rPr>
              <a:t> </a:t>
            </a:r>
            <a:r>
              <a:rPr spc="-5" dirty="0">
                <a:cs typeface="Calibri"/>
              </a:rPr>
              <a:t>Françoi</a:t>
            </a:r>
            <a:r>
              <a:rPr spc="0" dirty="0">
                <a:cs typeface="Calibri"/>
              </a:rPr>
              <a:t>s</a:t>
            </a:r>
            <a:r>
              <a:rPr spc="-5" dirty="0">
                <a:cs typeface="Calibri"/>
              </a:rPr>
              <a:t> d</a:t>
            </a:r>
            <a:r>
              <a:rPr spc="0" dirty="0">
                <a:cs typeface="Calibri"/>
              </a:rPr>
              <a:t>e</a:t>
            </a:r>
            <a:r>
              <a:rPr spc="-20" dirty="0">
                <a:cs typeface="Calibri"/>
              </a:rPr>
              <a:t> </a:t>
            </a:r>
            <a:r>
              <a:rPr spc="-5" dirty="0">
                <a:cs typeface="Calibri"/>
              </a:rPr>
              <a:t>Mazière</a:t>
            </a:r>
            <a:r>
              <a:rPr spc="0" dirty="0">
                <a:cs typeface="Calibri"/>
              </a:rPr>
              <a:t>s</a:t>
            </a:r>
            <a:r>
              <a:rPr spc="-20" dirty="0">
                <a:cs typeface="Calibri"/>
              </a:rPr>
              <a:t> </a:t>
            </a:r>
            <a:r>
              <a:rPr spc="0" dirty="0">
                <a:cs typeface="Calibri"/>
              </a:rPr>
              <a:t>le</a:t>
            </a:r>
            <a:r>
              <a:rPr spc="5" dirty="0">
                <a:cs typeface="Calibri"/>
              </a:rPr>
              <a:t> </a:t>
            </a:r>
            <a:r>
              <a:rPr spc="0" dirty="0">
                <a:cs typeface="Calibri"/>
              </a:rPr>
              <a:t>5 février</a:t>
            </a:r>
            <a:r>
              <a:rPr spc="-40" dirty="0">
                <a:cs typeface="Calibri"/>
              </a:rPr>
              <a:t> </a:t>
            </a:r>
            <a:r>
              <a:rPr spc="5" dirty="0">
                <a:cs typeface="Calibri"/>
              </a:rPr>
              <a:t>2019</a:t>
            </a:r>
            <a:endParaRPr dirty="0">
              <a:cs typeface="Calibri"/>
            </a:endParaRPr>
          </a:p>
          <a:p>
            <a:pPr marL="527685" lvl="1" indent="-170815">
              <a:lnSpc>
                <a:spcPct val="100000"/>
              </a:lnSpc>
              <a:spcBef>
                <a:spcPts val="165"/>
              </a:spcBef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-20" dirty="0">
                <a:cs typeface="Calibri"/>
              </a:rPr>
              <a:t>No</a:t>
            </a:r>
            <a:r>
              <a:rPr spc="-10" dirty="0">
                <a:cs typeface="Calibri"/>
              </a:rPr>
              <a:t>s</a:t>
            </a:r>
            <a:r>
              <a:rPr spc="-5" dirty="0">
                <a:cs typeface="Calibri"/>
              </a:rPr>
              <a:t> </a:t>
            </a:r>
            <a:r>
              <a:rPr spc="-15" dirty="0">
                <a:cs typeface="Calibri"/>
              </a:rPr>
              <a:t>argument</a:t>
            </a:r>
            <a:r>
              <a:rPr spc="-10" dirty="0">
                <a:cs typeface="Calibri"/>
              </a:rPr>
              <a:t>s</a:t>
            </a:r>
            <a:r>
              <a:rPr spc="65" dirty="0">
                <a:cs typeface="Calibri"/>
              </a:rPr>
              <a:t> </a:t>
            </a:r>
            <a:r>
              <a:rPr spc="-5" dirty="0">
                <a:cs typeface="Calibri"/>
              </a:rPr>
              <a:t>on</a:t>
            </a:r>
            <a:r>
              <a:rPr spc="0" dirty="0">
                <a:cs typeface="Calibri"/>
              </a:rPr>
              <a:t>t</a:t>
            </a:r>
            <a:r>
              <a:rPr spc="-5" dirty="0">
                <a:cs typeface="Calibri"/>
              </a:rPr>
              <a:t> </a:t>
            </a:r>
            <a:r>
              <a:rPr spc="-20" dirty="0">
                <a:cs typeface="Calibri"/>
              </a:rPr>
              <a:t>ét</a:t>
            </a:r>
            <a:r>
              <a:rPr spc="-10" dirty="0">
                <a:cs typeface="Calibri"/>
              </a:rPr>
              <a:t>é</a:t>
            </a:r>
            <a:r>
              <a:rPr spc="20" dirty="0">
                <a:cs typeface="Calibri"/>
              </a:rPr>
              <a:t> </a:t>
            </a:r>
            <a:r>
              <a:rPr spc="-10" dirty="0">
                <a:cs typeface="Calibri"/>
              </a:rPr>
              <a:t>bie</a:t>
            </a:r>
            <a:r>
              <a:rPr spc="0" dirty="0">
                <a:cs typeface="Calibri"/>
              </a:rPr>
              <a:t>n</a:t>
            </a:r>
            <a:r>
              <a:rPr spc="40" dirty="0">
                <a:cs typeface="Calibri"/>
              </a:rPr>
              <a:t> </a:t>
            </a:r>
            <a:r>
              <a:rPr spc="-15" dirty="0">
                <a:cs typeface="Calibri"/>
              </a:rPr>
              <a:t>reçus</a:t>
            </a:r>
            <a:endParaRPr dirty="0">
              <a:cs typeface="Calibri"/>
            </a:endParaRPr>
          </a:p>
          <a:p>
            <a:pPr marL="527685" lvl="1" indent="-170815">
              <a:lnSpc>
                <a:spcPct val="100000"/>
              </a:lnSpc>
              <a:spcBef>
                <a:spcPts val="190"/>
              </a:spcBef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-10" dirty="0">
                <a:cs typeface="Calibri"/>
              </a:rPr>
              <a:t>Le </a:t>
            </a:r>
            <a:r>
              <a:rPr spc="-15" dirty="0">
                <a:cs typeface="Calibri"/>
              </a:rPr>
              <a:t>mair</a:t>
            </a:r>
            <a:r>
              <a:rPr spc="-10" dirty="0">
                <a:cs typeface="Calibri"/>
              </a:rPr>
              <a:t>e</a:t>
            </a:r>
            <a:r>
              <a:rPr spc="20" dirty="0">
                <a:cs typeface="Calibri"/>
              </a:rPr>
              <a:t> </a:t>
            </a:r>
            <a:r>
              <a:rPr spc="0" dirty="0">
                <a:cs typeface="Calibri"/>
              </a:rPr>
              <a:t>a </a:t>
            </a:r>
            <a:r>
              <a:rPr spc="-5" dirty="0">
                <a:cs typeface="Calibri"/>
              </a:rPr>
              <a:t>donn</a:t>
            </a:r>
            <a:r>
              <a:rPr spc="0" dirty="0">
                <a:cs typeface="Calibri"/>
              </a:rPr>
              <a:t>é</a:t>
            </a:r>
            <a:r>
              <a:rPr spc="40" dirty="0">
                <a:cs typeface="Calibri"/>
              </a:rPr>
              <a:t> </a:t>
            </a:r>
            <a:r>
              <a:rPr spc="-5" dirty="0">
                <a:cs typeface="Calibri"/>
              </a:rPr>
              <a:t>so</a:t>
            </a:r>
            <a:r>
              <a:rPr spc="0" dirty="0">
                <a:cs typeface="Calibri"/>
              </a:rPr>
              <a:t>n</a:t>
            </a:r>
            <a:r>
              <a:rPr spc="20" dirty="0">
                <a:cs typeface="Calibri"/>
              </a:rPr>
              <a:t> </a:t>
            </a:r>
            <a:r>
              <a:rPr spc="0" dirty="0">
                <a:cs typeface="Calibri"/>
              </a:rPr>
              <a:t>accord </a:t>
            </a:r>
            <a:r>
              <a:rPr spc="-5" dirty="0">
                <a:cs typeface="Calibri"/>
              </a:rPr>
              <a:t>pou</a:t>
            </a:r>
            <a:r>
              <a:rPr spc="0" dirty="0">
                <a:cs typeface="Calibri"/>
              </a:rPr>
              <a:t>r</a:t>
            </a:r>
            <a:r>
              <a:rPr spc="20" dirty="0">
                <a:cs typeface="Calibri"/>
              </a:rPr>
              <a:t> </a:t>
            </a:r>
            <a:r>
              <a:rPr spc="-5" dirty="0">
                <a:cs typeface="Calibri"/>
              </a:rPr>
              <a:t>poursuivr</a:t>
            </a:r>
            <a:r>
              <a:rPr spc="0" dirty="0">
                <a:cs typeface="Calibri"/>
              </a:rPr>
              <a:t>e</a:t>
            </a:r>
            <a:r>
              <a:rPr spc="40" dirty="0">
                <a:cs typeface="Calibri"/>
              </a:rPr>
              <a:t> </a:t>
            </a:r>
            <a:r>
              <a:rPr spc="-15" dirty="0">
                <a:cs typeface="Calibri"/>
              </a:rPr>
              <a:t>l’étude</a:t>
            </a:r>
            <a:endParaRPr dirty="0">
              <a:cs typeface="Calibri"/>
            </a:endParaRPr>
          </a:p>
          <a:p>
            <a:pPr marL="527685" lvl="1" indent="-170815">
              <a:lnSpc>
                <a:spcPct val="100000"/>
              </a:lnSpc>
              <a:spcBef>
                <a:spcPts val="165"/>
              </a:spcBef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-5" dirty="0">
                <a:cs typeface="Calibri"/>
              </a:rPr>
              <a:t>I</a:t>
            </a:r>
            <a:r>
              <a:rPr spc="0" dirty="0">
                <a:cs typeface="Calibri"/>
              </a:rPr>
              <a:t>l</a:t>
            </a:r>
            <a:r>
              <a:rPr spc="-5" dirty="0">
                <a:cs typeface="Calibri"/>
              </a:rPr>
              <a:t> fau</a:t>
            </a:r>
            <a:r>
              <a:rPr spc="0" dirty="0">
                <a:cs typeface="Calibri"/>
              </a:rPr>
              <a:t>t</a:t>
            </a:r>
            <a:r>
              <a:rPr spc="20" dirty="0">
                <a:cs typeface="Calibri"/>
              </a:rPr>
              <a:t> </a:t>
            </a:r>
            <a:r>
              <a:rPr spc="-20" dirty="0">
                <a:cs typeface="Calibri"/>
              </a:rPr>
              <a:t>reste</a:t>
            </a:r>
            <a:r>
              <a:rPr spc="-10" dirty="0">
                <a:cs typeface="Calibri"/>
              </a:rPr>
              <a:t>r</a:t>
            </a:r>
            <a:r>
              <a:rPr spc="20" dirty="0">
                <a:cs typeface="Calibri"/>
              </a:rPr>
              <a:t> </a:t>
            </a:r>
            <a:r>
              <a:rPr spc="-5" dirty="0">
                <a:cs typeface="Calibri"/>
              </a:rPr>
              <a:t>mobilis</a:t>
            </a:r>
            <a:r>
              <a:rPr spc="0" dirty="0">
                <a:cs typeface="Calibri"/>
              </a:rPr>
              <a:t>é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compte ten</a:t>
            </a:r>
            <a:r>
              <a:rPr spc="0" dirty="0">
                <a:cs typeface="Calibri"/>
              </a:rPr>
              <a:t>u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spc="0" dirty="0">
                <a:cs typeface="Calibri"/>
              </a:rPr>
              <a:t>u</a:t>
            </a:r>
            <a:r>
              <a:rPr spc="10" dirty="0">
                <a:cs typeface="Calibri"/>
              </a:rPr>
              <a:t> </a:t>
            </a:r>
            <a:r>
              <a:rPr spc="-5" dirty="0">
                <a:cs typeface="Calibri"/>
              </a:rPr>
              <a:t>surcoû</a:t>
            </a:r>
            <a:r>
              <a:rPr spc="0" dirty="0">
                <a:cs typeface="Calibri"/>
              </a:rPr>
              <a:t>t</a:t>
            </a:r>
            <a:r>
              <a:rPr spc="20" dirty="0">
                <a:cs typeface="Calibri"/>
              </a:rPr>
              <a:t> </a:t>
            </a:r>
            <a:r>
              <a:rPr spc="-20" dirty="0">
                <a:cs typeface="Calibri"/>
              </a:rPr>
              <a:t>généré</a:t>
            </a:r>
            <a:endParaRPr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6172200"/>
            <a:ext cx="7415783" cy="627888"/>
          </a:xfrm>
          <a:custGeom>
            <a:avLst/>
            <a:gdLst/>
            <a:ahLst/>
            <a:cxnLst/>
            <a:rect l="l" t="t" r="r" b="b"/>
            <a:pathLst>
              <a:path w="7415783" h="627888">
                <a:moveTo>
                  <a:pt x="0" y="0"/>
                </a:moveTo>
                <a:lnTo>
                  <a:pt x="7415783" y="0"/>
                </a:lnTo>
                <a:lnTo>
                  <a:pt x="7415783" y="627888"/>
                </a:lnTo>
                <a:lnTo>
                  <a:pt x="0" y="627888"/>
                </a:lnTo>
                <a:lnTo>
                  <a:pt x="0" y="0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57400" y="6162040"/>
            <a:ext cx="7443470" cy="664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4100" b="1" spc="-25" dirty="0">
                <a:solidFill>
                  <a:srgbClr val="F4FBE8"/>
                </a:solidFill>
                <a:latin typeface="Calibri"/>
                <a:cs typeface="Calibri"/>
              </a:rPr>
              <a:t>Notr</a:t>
            </a:r>
            <a:r>
              <a:rPr sz="4100" b="1" spc="0" dirty="0">
                <a:solidFill>
                  <a:srgbClr val="F4FBE8"/>
                </a:solidFill>
                <a:latin typeface="Calibri"/>
                <a:cs typeface="Calibri"/>
              </a:rPr>
              <a:t>e</a:t>
            </a:r>
            <a:r>
              <a:rPr sz="4100" b="1" spc="-65" dirty="0">
                <a:solidFill>
                  <a:srgbClr val="F4FBE8"/>
                </a:solidFill>
                <a:latin typeface="Calibri"/>
                <a:cs typeface="Calibri"/>
              </a:rPr>
              <a:t> </a:t>
            </a:r>
            <a:r>
              <a:rPr sz="4100" b="1" spc="-20" dirty="0">
                <a:solidFill>
                  <a:srgbClr val="F4FBE8"/>
                </a:solidFill>
                <a:latin typeface="Calibri"/>
                <a:cs typeface="Calibri"/>
              </a:rPr>
              <a:t>mobilisatio</a:t>
            </a:r>
            <a:r>
              <a:rPr sz="4100" b="1" spc="0" dirty="0">
                <a:solidFill>
                  <a:srgbClr val="F4FBE8"/>
                </a:solidFill>
                <a:latin typeface="Calibri"/>
                <a:cs typeface="Calibri"/>
              </a:rPr>
              <a:t>n</a:t>
            </a:r>
            <a:r>
              <a:rPr sz="4100" b="1" spc="-95" dirty="0">
                <a:solidFill>
                  <a:srgbClr val="F4FBE8"/>
                </a:solidFill>
                <a:latin typeface="Calibri"/>
                <a:cs typeface="Calibri"/>
              </a:rPr>
              <a:t> </a:t>
            </a:r>
            <a:r>
              <a:rPr sz="4100" b="1" spc="-25" dirty="0">
                <a:solidFill>
                  <a:srgbClr val="F4FBE8"/>
                </a:solidFill>
                <a:latin typeface="Calibri"/>
                <a:cs typeface="Calibri"/>
              </a:rPr>
              <a:t>es</a:t>
            </a:r>
            <a:r>
              <a:rPr sz="4100" b="1" spc="0" dirty="0">
                <a:solidFill>
                  <a:srgbClr val="F4FBE8"/>
                </a:solidFill>
                <a:latin typeface="Calibri"/>
                <a:cs typeface="Calibri"/>
              </a:rPr>
              <a:t>t</a:t>
            </a:r>
            <a:r>
              <a:rPr sz="4100" b="1" spc="-40" dirty="0">
                <a:solidFill>
                  <a:srgbClr val="F4FBE8"/>
                </a:solidFill>
                <a:latin typeface="Calibri"/>
                <a:cs typeface="Calibri"/>
              </a:rPr>
              <a:t> </a:t>
            </a:r>
            <a:r>
              <a:rPr sz="4100" b="1" spc="-25" dirty="0">
                <a:solidFill>
                  <a:srgbClr val="F4FBE8"/>
                </a:solidFill>
                <a:latin typeface="Calibri"/>
                <a:cs typeface="Calibri"/>
              </a:rPr>
              <a:t>nécessair</a:t>
            </a:r>
            <a:r>
              <a:rPr sz="4100" b="1" spc="0" dirty="0">
                <a:solidFill>
                  <a:srgbClr val="F4FBE8"/>
                </a:solidFill>
                <a:latin typeface="Calibri"/>
                <a:cs typeface="Calibri"/>
              </a:rPr>
              <a:t>e</a:t>
            </a:r>
            <a:r>
              <a:rPr sz="4100" b="1" spc="-65" dirty="0">
                <a:solidFill>
                  <a:srgbClr val="F4FBE8"/>
                </a:solidFill>
                <a:latin typeface="Calibri"/>
                <a:cs typeface="Calibri"/>
              </a:rPr>
              <a:t> </a:t>
            </a:r>
            <a:r>
              <a:rPr sz="4100" b="1" spc="0" dirty="0">
                <a:solidFill>
                  <a:srgbClr val="F4FBE8"/>
                </a:solidFill>
                <a:latin typeface="Calibri"/>
                <a:cs typeface="Calibri"/>
              </a:rPr>
              <a:t>!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80247" y="728472"/>
            <a:ext cx="1731263" cy="60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65083" y="392176"/>
            <a:ext cx="1518920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02CCB30-742A-42DB-A291-45C6933E47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18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43216" y="560831"/>
            <a:ext cx="2474976" cy="92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48732" y="6432296"/>
            <a:ext cx="165735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5811" y="573023"/>
            <a:ext cx="3771900" cy="544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285"/>
              </a:lnSpc>
            </a:pPr>
            <a:r>
              <a:rPr sz="3600" b="1" spc="-25" dirty="0">
                <a:solidFill>
                  <a:srgbClr val="330066"/>
                </a:solidFill>
                <a:cs typeface="Arial"/>
              </a:rPr>
              <a:t>Containe</a:t>
            </a:r>
            <a:r>
              <a:rPr sz="3600" b="1" spc="-15" dirty="0">
                <a:solidFill>
                  <a:srgbClr val="330066"/>
                </a:solidFill>
                <a:cs typeface="Arial"/>
              </a:rPr>
              <a:t>r</a:t>
            </a:r>
            <a:r>
              <a:rPr sz="3600" b="1" spc="5" dirty="0">
                <a:solidFill>
                  <a:srgbClr val="330066"/>
                </a:solidFill>
                <a:cs typeface="Arial"/>
              </a:rPr>
              <a:t> </a:t>
            </a:r>
            <a:r>
              <a:rPr sz="3600" b="1" spc="0" dirty="0">
                <a:solidFill>
                  <a:srgbClr val="330066"/>
                </a:solidFill>
                <a:cs typeface="Arial"/>
              </a:rPr>
              <a:t>à</a:t>
            </a:r>
            <a:r>
              <a:rPr sz="3600" b="1" spc="-5" dirty="0">
                <a:solidFill>
                  <a:srgbClr val="330066"/>
                </a:solidFill>
                <a:cs typeface="Arial"/>
              </a:rPr>
              <a:t> </a:t>
            </a:r>
            <a:r>
              <a:rPr sz="3600" b="1" spc="-25" dirty="0" err="1">
                <a:solidFill>
                  <a:srgbClr val="330066"/>
                </a:solidFill>
                <a:cs typeface="Arial"/>
              </a:rPr>
              <a:t>verre</a:t>
            </a:r>
            <a:endParaRPr sz="3600" dirty="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5811" y="1268730"/>
            <a:ext cx="8882381" cy="1823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marR="64135" indent="-285750">
              <a:lnSpc>
                <a:spcPts val="192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spc="-15" dirty="0">
                <a:cs typeface="Arial"/>
              </a:rPr>
              <a:t>Installation</a:t>
            </a:r>
            <a:r>
              <a:rPr spc="60" dirty="0">
                <a:cs typeface="Arial"/>
              </a:rPr>
              <a:t> </a:t>
            </a:r>
            <a:r>
              <a:rPr spc="-10" dirty="0">
                <a:cs typeface="Arial"/>
              </a:rPr>
              <a:t>fin</a:t>
            </a:r>
            <a:r>
              <a:rPr spc="-5" dirty="0">
                <a:cs typeface="Arial"/>
              </a:rPr>
              <a:t> </a:t>
            </a:r>
            <a:r>
              <a:rPr spc="-20" dirty="0">
                <a:cs typeface="Arial"/>
              </a:rPr>
              <a:t>201</a:t>
            </a:r>
            <a:r>
              <a:rPr spc="-15" dirty="0">
                <a:cs typeface="Arial"/>
              </a:rPr>
              <a:t>7</a:t>
            </a:r>
            <a:r>
              <a:rPr spc="35" dirty="0">
                <a:cs typeface="Arial"/>
              </a:rPr>
              <a:t> </a:t>
            </a:r>
            <a:r>
              <a:rPr spc="-15" dirty="0">
                <a:cs typeface="Arial"/>
              </a:rPr>
              <a:t>d’une</a:t>
            </a:r>
            <a:r>
              <a:rPr spc="35" dirty="0">
                <a:cs typeface="Arial"/>
              </a:rPr>
              <a:t> </a:t>
            </a:r>
            <a:r>
              <a:rPr spc="-20" dirty="0">
                <a:cs typeface="Arial"/>
              </a:rPr>
              <a:t>nouvea</a:t>
            </a:r>
            <a:r>
              <a:rPr spc="-15" dirty="0">
                <a:cs typeface="Arial"/>
              </a:rPr>
              <a:t>u</a:t>
            </a:r>
            <a:r>
              <a:rPr spc="35" dirty="0">
                <a:cs typeface="Arial"/>
              </a:rPr>
              <a:t> </a:t>
            </a:r>
            <a:r>
              <a:rPr spc="-15" dirty="0">
                <a:cs typeface="Arial"/>
              </a:rPr>
              <a:t>containe</a:t>
            </a:r>
            <a:r>
              <a:rPr spc="-10" dirty="0">
                <a:cs typeface="Arial"/>
              </a:rPr>
              <a:t>r</a:t>
            </a:r>
            <a:r>
              <a:rPr spc="40" dirty="0">
                <a:cs typeface="Arial"/>
              </a:rPr>
              <a:t> </a:t>
            </a:r>
            <a:r>
              <a:rPr spc="-10" dirty="0">
                <a:cs typeface="Arial"/>
              </a:rPr>
              <a:t>près</a:t>
            </a:r>
            <a:r>
              <a:rPr spc="-5" dirty="0">
                <a:cs typeface="Arial"/>
              </a:rPr>
              <a:t> </a:t>
            </a:r>
            <a:r>
              <a:rPr spc="-20" dirty="0">
                <a:cs typeface="Arial"/>
              </a:rPr>
              <a:t>d</a:t>
            </a:r>
            <a:r>
              <a:rPr spc="-15" dirty="0">
                <a:cs typeface="Arial"/>
              </a:rPr>
              <a:t>u</a:t>
            </a:r>
            <a:r>
              <a:rPr spc="15" dirty="0">
                <a:cs typeface="Arial"/>
              </a:rPr>
              <a:t> </a:t>
            </a:r>
            <a:r>
              <a:rPr spc="-10" dirty="0">
                <a:cs typeface="Arial"/>
              </a:rPr>
              <a:t>parking </a:t>
            </a:r>
            <a:r>
              <a:rPr spc="-20" dirty="0">
                <a:cs typeface="Arial"/>
              </a:rPr>
              <a:t>d</a:t>
            </a:r>
            <a:r>
              <a:rPr spc="-15" dirty="0">
                <a:cs typeface="Arial"/>
              </a:rPr>
              <a:t>u</a:t>
            </a:r>
            <a:r>
              <a:rPr spc="15" dirty="0">
                <a:cs typeface="Arial"/>
              </a:rPr>
              <a:t> </a:t>
            </a:r>
            <a:r>
              <a:rPr spc="-20" dirty="0">
                <a:cs typeface="Arial"/>
              </a:rPr>
              <a:t>hau</a:t>
            </a:r>
            <a:r>
              <a:rPr spc="-10" dirty="0">
                <a:cs typeface="Arial"/>
              </a:rPr>
              <a:t>t</a:t>
            </a:r>
            <a:r>
              <a:rPr spc="15" dirty="0">
                <a:cs typeface="Arial"/>
              </a:rPr>
              <a:t> </a:t>
            </a:r>
            <a:r>
              <a:rPr spc="-20" dirty="0">
                <a:cs typeface="Arial"/>
              </a:rPr>
              <a:t>d</a:t>
            </a:r>
            <a:r>
              <a:rPr spc="-15" dirty="0">
                <a:cs typeface="Arial"/>
              </a:rPr>
              <a:t>e</a:t>
            </a:r>
            <a:r>
              <a:rPr spc="-10" dirty="0">
                <a:cs typeface="Arial"/>
              </a:rPr>
              <a:t> </a:t>
            </a:r>
            <a:r>
              <a:rPr spc="-15" dirty="0">
                <a:cs typeface="Arial"/>
              </a:rPr>
              <a:t>la</a:t>
            </a:r>
            <a:r>
              <a:rPr spc="10" dirty="0">
                <a:cs typeface="Arial"/>
              </a:rPr>
              <a:t> </a:t>
            </a:r>
            <a:r>
              <a:rPr spc="-10" dirty="0">
                <a:cs typeface="Arial"/>
              </a:rPr>
              <a:t>rue</a:t>
            </a:r>
            <a:r>
              <a:rPr spc="-5" dirty="0">
                <a:cs typeface="Arial"/>
              </a:rPr>
              <a:t> </a:t>
            </a:r>
            <a:r>
              <a:rPr spc="-15" dirty="0">
                <a:cs typeface="Arial"/>
              </a:rPr>
              <a:t>Marie</a:t>
            </a:r>
            <a:r>
              <a:rPr spc="40" dirty="0">
                <a:cs typeface="Arial"/>
              </a:rPr>
              <a:t> </a:t>
            </a:r>
            <a:r>
              <a:rPr spc="-15" dirty="0">
                <a:cs typeface="Arial"/>
              </a:rPr>
              <a:t>Henriette</a:t>
            </a:r>
            <a:endParaRPr dirty="0">
              <a:cs typeface="Arial"/>
            </a:endParaRPr>
          </a:p>
          <a:p>
            <a:pPr marL="704215" indent="-347980">
              <a:lnSpc>
                <a:spcPts val="1855"/>
              </a:lnSpc>
              <a:buClr>
                <a:srgbClr val="00B0F0"/>
              </a:buClr>
              <a:buSzPct val="68750"/>
              <a:buFont typeface="Arial" panose="020B0604020202020204" pitchFamily="34" charset="0"/>
              <a:buChar char="•"/>
              <a:tabLst>
                <a:tab pos="704215" algn="l"/>
              </a:tabLst>
            </a:pPr>
            <a:r>
              <a:rPr spc="-5" dirty="0">
                <a:cs typeface="Arial"/>
              </a:rPr>
              <a:t>L’associatio</a:t>
            </a:r>
            <a:r>
              <a:rPr spc="0" dirty="0">
                <a:cs typeface="Arial"/>
              </a:rPr>
              <a:t>n</a:t>
            </a:r>
            <a:r>
              <a:rPr spc="-65" dirty="0">
                <a:cs typeface="Arial"/>
              </a:rPr>
              <a:t> </a:t>
            </a:r>
            <a:r>
              <a:rPr spc="0" dirty="0">
                <a:cs typeface="Arial"/>
              </a:rPr>
              <a:t>a</a:t>
            </a:r>
            <a:r>
              <a:rPr spc="5" dirty="0">
                <a:cs typeface="Arial"/>
              </a:rPr>
              <a:t> </a:t>
            </a:r>
            <a:r>
              <a:rPr spc="0" dirty="0">
                <a:cs typeface="Arial"/>
              </a:rPr>
              <a:t>contacté</a:t>
            </a:r>
            <a:r>
              <a:rPr spc="-35" dirty="0">
                <a:cs typeface="Arial"/>
              </a:rPr>
              <a:t> </a:t>
            </a:r>
            <a:r>
              <a:rPr spc="0" dirty="0">
                <a:cs typeface="Arial"/>
              </a:rPr>
              <a:t>Versailles</a:t>
            </a:r>
            <a:r>
              <a:rPr spc="-85" dirty="0">
                <a:cs typeface="Arial"/>
              </a:rPr>
              <a:t> </a:t>
            </a:r>
            <a:r>
              <a:rPr spc="-10" dirty="0">
                <a:cs typeface="Arial"/>
              </a:rPr>
              <a:t>Gran</a:t>
            </a:r>
            <a:r>
              <a:rPr spc="0" dirty="0">
                <a:cs typeface="Arial"/>
              </a:rPr>
              <a:t>d</a:t>
            </a:r>
            <a:r>
              <a:rPr spc="25" dirty="0">
                <a:cs typeface="Arial"/>
              </a:rPr>
              <a:t> </a:t>
            </a:r>
            <a:r>
              <a:rPr spc="0" dirty="0">
                <a:cs typeface="Arial"/>
              </a:rPr>
              <a:t>Parc</a:t>
            </a:r>
            <a:r>
              <a:rPr spc="-40" dirty="0">
                <a:cs typeface="Arial"/>
              </a:rPr>
              <a:t> </a:t>
            </a:r>
            <a:r>
              <a:rPr spc="-10" dirty="0">
                <a:cs typeface="Arial"/>
              </a:rPr>
              <a:t>e</a:t>
            </a:r>
            <a:r>
              <a:rPr spc="0" dirty="0">
                <a:cs typeface="Arial"/>
              </a:rPr>
              <a:t>n décembre</a:t>
            </a:r>
            <a:r>
              <a:rPr spc="-40" dirty="0">
                <a:cs typeface="Arial"/>
              </a:rPr>
              <a:t> </a:t>
            </a:r>
            <a:r>
              <a:rPr spc="0" dirty="0">
                <a:cs typeface="Arial"/>
              </a:rPr>
              <a:t>et</a:t>
            </a:r>
            <a:r>
              <a:rPr spc="10" dirty="0">
                <a:cs typeface="Arial"/>
              </a:rPr>
              <a:t> </a:t>
            </a:r>
            <a:r>
              <a:rPr spc="-5" dirty="0">
                <a:cs typeface="Arial"/>
              </a:rPr>
              <a:t>janvier</a:t>
            </a:r>
            <a:endParaRPr dirty="0">
              <a:cs typeface="Arial"/>
            </a:endParaRPr>
          </a:p>
          <a:p>
            <a:pPr marL="704215" indent="-347980">
              <a:lnSpc>
                <a:spcPts val="1850"/>
              </a:lnSpc>
              <a:buClr>
                <a:srgbClr val="00B0F0"/>
              </a:buClr>
              <a:buSzPct val="68750"/>
              <a:buFont typeface="Arial" panose="020B0604020202020204" pitchFamily="34" charset="0"/>
              <a:buChar char="•"/>
              <a:tabLst>
                <a:tab pos="704215" algn="l"/>
              </a:tabLst>
            </a:pPr>
            <a:r>
              <a:rPr dirty="0">
                <a:cs typeface="Arial"/>
              </a:rPr>
              <a:t>Versailles</a:t>
            </a:r>
            <a:r>
              <a:rPr spc="-65" dirty="0">
                <a:cs typeface="Arial"/>
              </a:rPr>
              <a:t> </a:t>
            </a:r>
            <a:r>
              <a:rPr spc="-10" dirty="0">
                <a:cs typeface="Arial"/>
              </a:rPr>
              <a:t>Gran</a:t>
            </a:r>
            <a:r>
              <a:rPr spc="0" dirty="0">
                <a:cs typeface="Arial"/>
              </a:rPr>
              <a:t>d</a:t>
            </a:r>
            <a:r>
              <a:rPr spc="5" dirty="0">
                <a:cs typeface="Arial"/>
              </a:rPr>
              <a:t> </a:t>
            </a:r>
            <a:r>
              <a:rPr spc="0" dirty="0">
                <a:cs typeface="Arial"/>
              </a:rPr>
              <a:t>Parc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nou</a:t>
            </a:r>
            <a:r>
              <a:rPr spc="0" dirty="0">
                <a:cs typeface="Arial"/>
              </a:rPr>
              <a:t>s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indiqu</a:t>
            </a:r>
            <a:r>
              <a:rPr spc="0" dirty="0">
                <a:cs typeface="Arial"/>
              </a:rPr>
              <a:t>e</a:t>
            </a:r>
            <a:r>
              <a:rPr spc="-20" dirty="0">
                <a:cs typeface="Arial"/>
              </a:rPr>
              <a:t> </a:t>
            </a:r>
            <a:r>
              <a:rPr spc="-10" dirty="0">
                <a:cs typeface="Arial"/>
              </a:rPr>
              <a:t>qu</a:t>
            </a:r>
            <a:r>
              <a:rPr spc="0" dirty="0">
                <a:cs typeface="Arial"/>
              </a:rPr>
              <a:t>e </a:t>
            </a:r>
            <a:r>
              <a:rPr spc="-10" dirty="0">
                <a:cs typeface="Arial"/>
              </a:rPr>
              <a:t> </a:t>
            </a:r>
            <a:r>
              <a:rPr spc="0" dirty="0">
                <a:cs typeface="Arial"/>
              </a:rPr>
              <a:t>:</a:t>
            </a:r>
            <a:endParaRPr dirty="0">
              <a:cs typeface="Arial"/>
            </a:endParaRPr>
          </a:p>
          <a:p>
            <a:pPr marL="1000125" marR="100965" lvl="1" indent="-292735">
              <a:lnSpc>
                <a:spcPct val="80000"/>
              </a:lnSpc>
              <a:spcBef>
                <a:spcPts val="300"/>
              </a:spcBef>
              <a:buClr>
                <a:srgbClr val="00B0F0"/>
              </a:buClr>
              <a:buSzPct val="69230"/>
              <a:buFont typeface="Arial" panose="020B0604020202020204" pitchFamily="34" charset="0"/>
              <a:buChar char="•"/>
              <a:tabLst>
                <a:tab pos="1000125" algn="l"/>
              </a:tabLst>
            </a:pPr>
            <a:r>
              <a:rPr spc="-15" dirty="0">
                <a:cs typeface="Arial"/>
              </a:rPr>
              <a:t>Cett</a:t>
            </a:r>
            <a:r>
              <a:rPr spc="-10" dirty="0">
                <a:cs typeface="Arial"/>
              </a:rPr>
              <a:t>e</a:t>
            </a:r>
            <a:r>
              <a:rPr spc="20" dirty="0">
                <a:cs typeface="Arial"/>
              </a:rPr>
              <a:t> </a:t>
            </a:r>
            <a:r>
              <a:rPr spc="-5" dirty="0">
                <a:cs typeface="Arial"/>
              </a:rPr>
              <a:t>installation</a:t>
            </a:r>
            <a:r>
              <a:rPr spc="-25" dirty="0">
                <a:cs typeface="Arial"/>
              </a:rPr>
              <a:t> </a:t>
            </a:r>
            <a:r>
              <a:rPr spc="-15" dirty="0">
                <a:cs typeface="Arial"/>
              </a:rPr>
              <a:t>répon</a:t>
            </a:r>
            <a:r>
              <a:rPr spc="-10" dirty="0">
                <a:cs typeface="Arial"/>
              </a:rPr>
              <a:t>d</a:t>
            </a:r>
            <a:r>
              <a:rPr spc="65" dirty="0">
                <a:cs typeface="Arial"/>
              </a:rPr>
              <a:t> </a:t>
            </a:r>
            <a:r>
              <a:rPr spc="-10" dirty="0">
                <a:cs typeface="Arial"/>
              </a:rPr>
              <a:t>à</a:t>
            </a:r>
            <a:r>
              <a:rPr spc="-5" dirty="0">
                <a:cs typeface="Arial"/>
              </a:rPr>
              <a:t> </a:t>
            </a:r>
            <a:r>
              <a:rPr spc="-30" dirty="0">
                <a:cs typeface="Arial"/>
              </a:rPr>
              <a:t>un</a:t>
            </a:r>
            <a:r>
              <a:rPr spc="-10" dirty="0">
                <a:cs typeface="Arial"/>
              </a:rPr>
              <a:t>e</a:t>
            </a:r>
            <a:r>
              <a:rPr spc="50" dirty="0">
                <a:cs typeface="Arial"/>
              </a:rPr>
              <a:t> </a:t>
            </a:r>
            <a:r>
              <a:rPr spc="-15" dirty="0">
                <a:cs typeface="Arial"/>
              </a:rPr>
              <a:t>demand</a:t>
            </a:r>
            <a:r>
              <a:rPr spc="-10" dirty="0">
                <a:cs typeface="Arial"/>
              </a:rPr>
              <a:t>e</a:t>
            </a:r>
            <a:r>
              <a:rPr spc="40" dirty="0">
                <a:cs typeface="Arial"/>
              </a:rPr>
              <a:t> </a:t>
            </a:r>
            <a:r>
              <a:rPr spc="-15" dirty="0">
                <a:cs typeface="Arial"/>
              </a:rPr>
              <a:t>d</a:t>
            </a:r>
            <a:r>
              <a:rPr spc="-10" dirty="0">
                <a:cs typeface="Arial"/>
              </a:rPr>
              <a:t>e</a:t>
            </a:r>
            <a:r>
              <a:rPr spc="20" dirty="0">
                <a:cs typeface="Arial"/>
              </a:rPr>
              <a:t> </a:t>
            </a:r>
            <a:r>
              <a:rPr spc="-5" dirty="0">
                <a:cs typeface="Arial"/>
              </a:rPr>
              <a:t>maillag</a:t>
            </a:r>
            <a:r>
              <a:rPr spc="-10" dirty="0">
                <a:cs typeface="Arial"/>
              </a:rPr>
              <a:t>e</a:t>
            </a:r>
            <a:r>
              <a:rPr spc="-45" dirty="0">
                <a:cs typeface="Arial"/>
              </a:rPr>
              <a:t> </a:t>
            </a:r>
            <a:r>
              <a:rPr spc="-15" dirty="0">
                <a:cs typeface="Arial"/>
              </a:rPr>
              <a:t>plu</a:t>
            </a:r>
            <a:r>
              <a:rPr spc="-10" dirty="0">
                <a:cs typeface="Arial"/>
              </a:rPr>
              <a:t>s</a:t>
            </a:r>
            <a:r>
              <a:rPr spc="20" dirty="0">
                <a:cs typeface="Arial"/>
              </a:rPr>
              <a:t> </a:t>
            </a:r>
            <a:r>
              <a:rPr spc="-10" dirty="0">
                <a:cs typeface="Arial"/>
              </a:rPr>
              <a:t>fin</a:t>
            </a:r>
            <a:r>
              <a:rPr spc="-5" dirty="0">
                <a:cs typeface="Arial"/>
              </a:rPr>
              <a:t> </a:t>
            </a:r>
            <a:r>
              <a:rPr spc="-15" dirty="0">
                <a:cs typeface="Arial"/>
              </a:rPr>
              <a:t>d</a:t>
            </a:r>
            <a:r>
              <a:rPr spc="-10" dirty="0">
                <a:cs typeface="Arial"/>
              </a:rPr>
              <a:t>e</a:t>
            </a:r>
            <a:r>
              <a:rPr spc="-5" dirty="0">
                <a:cs typeface="Arial"/>
              </a:rPr>
              <a:t> </a:t>
            </a:r>
            <a:r>
              <a:rPr spc="-15" dirty="0">
                <a:cs typeface="Arial"/>
              </a:rPr>
              <a:t>c</a:t>
            </a:r>
            <a:r>
              <a:rPr spc="-10" dirty="0">
                <a:cs typeface="Arial"/>
              </a:rPr>
              <a:t>e</a:t>
            </a:r>
            <a:r>
              <a:rPr spc="20" dirty="0">
                <a:cs typeface="Arial"/>
              </a:rPr>
              <a:t> </a:t>
            </a:r>
            <a:r>
              <a:rPr spc="-15" dirty="0">
                <a:cs typeface="Arial"/>
              </a:rPr>
              <a:t>type d’équipemen</a:t>
            </a:r>
            <a:r>
              <a:rPr spc="-5" dirty="0">
                <a:cs typeface="Arial"/>
              </a:rPr>
              <a:t>t</a:t>
            </a:r>
            <a:r>
              <a:rPr spc="65" dirty="0">
                <a:cs typeface="Arial"/>
              </a:rPr>
              <a:t> </a:t>
            </a:r>
            <a:r>
              <a:rPr spc="-20" dirty="0">
                <a:cs typeface="Arial"/>
              </a:rPr>
              <a:t>su</a:t>
            </a:r>
            <a:r>
              <a:rPr spc="-5" dirty="0">
                <a:cs typeface="Arial"/>
              </a:rPr>
              <a:t>r</a:t>
            </a:r>
            <a:r>
              <a:rPr spc="35" dirty="0">
                <a:cs typeface="Arial"/>
              </a:rPr>
              <a:t> </a:t>
            </a:r>
            <a:r>
              <a:rPr spc="-10" dirty="0">
                <a:cs typeface="Arial"/>
              </a:rPr>
              <a:t>l’ensemble</a:t>
            </a:r>
            <a:r>
              <a:rPr spc="-5" dirty="0">
                <a:cs typeface="Arial"/>
              </a:rPr>
              <a:t> </a:t>
            </a:r>
            <a:r>
              <a:rPr spc="-25" dirty="0">
                <a:cs typeface="Arial"/>
              </a:rPr>
              <a:t>d</a:t>
            </a:r>
            <a:r>
              <a:rPr spc="-10" dirty="0">
                <a:cs typeface="Arial"/>
              </a:rPr>
              <a:t>u</a:t>
            </a:r>
            <a:r>
              <a:rPr spc="30" dirty="0">
                <a:cs typeface="Arial"/>
              </a:rPr>
              <a:t> </a:t>
            </a:r>
            <a:r>
              <a:rPr spc="-15" dirty="0">
                <a:cs typeface="Arial"/>
              </a:rPr>
              <a:t>secteu</a:t>
            </a:r>
            <a:r>
              <a:rPr spc="-5" dirty="0">
                <a:cs typeface="Arial"/>
              </a:rPr>
              <a:t>r</a:t>
            </a:r>
            <a:r>
              <a:rPr spc="40" dirty="0">
                <a:cs typeface="Arial"/>
              </a:rPr>
              <a:t> </a:t>
            </a:r>
            <a:r>
              <a:rPr spc="-15" dirty="0">
                <a:cs typeface="Arial"/>
              </a:rPr>
              <a:t>d</a:t>
            </a:r>
            <a:r>
              <a:rPr spc="-10" dirty="0">
                <a:cs typeface="Arial"/>
              </a:rPr>
              <a:t>e</a:t>
            </a:r>
            <a:r>
              <a:rPr spc="20" dirty="0">
                <a:cs typeface="Arial"/>
              </a:rPr>
              <a:t> </a:t>
            </a:r>
            <a:r>
              <a:rPr spc="-15" dirty="0">
                <a:cs typeface="Arial"/>
              </a:rPr>
              <a:t>VG</a:t>
            </a:r>
            <a:r>
              <a:rPr spc="-10" dirty="0">
                <a:cs typeface="Arial"/>
              </a:rPr>
              <a:t>P</a:t>
            </a:r>
            <a:r>
              <a:rPr spc="-5" dirty="0">
                <a:cs typeface="Arial"/>
              </a:rPr>
              <a:t> </a:t>
            </a:r>
            <a:r>
              <a:rPr spc="-15" dirty="0">
                <a:cs typeface="Arial"/>
              </a:rPr>
              <a:t>compt</a:t>
            </a:r>
            <a:r>
              <a:rPr spc="-10" dirty="0">
                <a:cs typeface="Arial"/>
              </a:rPr>
              <a:t>e</a:t>
            </a:r>
            <a:r>
              <a:rPr spc="20" dirty="0">
                <a:cs typeface="Arial"/>
              </a:rPr>
              <a:t> </a:t>
            </a:r>
            <a:r>
              <a:rPr spc="-25" dirty="0">
                <a:cs typeface="Arial"/>
              </a:rPr>
              <a:t>ten</a:t>
            </a:r>
            <a:r>
              <a:rPr spc="-10" dirty="0">
                <a:cs typeface="Arial"/>
              </a:rPr>
              <a:t>u</a:t>
            </a:r>
            <a:r>
              <a:rPr spc="55" dirty="0">
                <a:cs typeface="Arial"/>
              </a:rPr>
              <a:t> </a:t>
            </a:r>
            <a:r>
              <a:rPr spc="-15" dirty="0">
                <a:cs typeface="Arial"/>
              </a:rPr>
              <a:t>d’étude</a:t>
            </a:r>
            <a:r>
              <a:rPr spc="-10" dirty="0">
                <a:cs typeface="Arial"/>
              </a:rPr>
              <a:t>s</a:t>
            </a:r>
            <a:r>
              <a:rPr spc="40" dirty="0">
                <a:cs typeface="Arial"/>
              </a:rPr>
              <a:t> </a:t>
            </a:r>
            <a:r>
              <a:rPr spc="-15" dirty="0">
                <a:cs typeface="Arial"/>
              </a:rPr>
              <a:t>d</a:t>
            </a:r>
            <a:r>
              <a:rPr spc="-10" dirty="0">
                <a:cs typeface="Arial"/>
              </a:rPr>
              <a:t>e</a:t>
            </a:r>
            <a:r>
              <a:rPr spc="20" dirty="0">
                <a:cs typeface="Arial"/>
              </a:rPr>
              <a:t> </a:t>
            </a:r>
            <a:r>
              <a:rPr spc="-15" dirty="0">
                <a:cs typeface="Arial"/>
              </a:rPr>
              <a:t>besoin</a:t>
            </a:r>
            <a:r>
              <a:rPr spc="-10" dirty="0">
                <a:cs typeface="Arial"/>
              </a:rPr>
              <a:t> </a:t>
            </a:r>
            <a:r>
              <a:rPr spc="-5" dirty="0">
                <a:cs typeface="Arial"/>
              </a:rPr>
              <a:t>réalisées</a:t>
            </a:r>
            <a:endParaRPr dirty="0">
              <a:cs typeface="Arial"/>
            </a:endParaRPr>
          </a:p>
          <a:p>
            <a:pPr marL="1000125" marR="268605" lvl="1" indent="-292735">
              <a:lnSpc>
                <a:spcPts val="1250"/>
              </a:lnSpc>
              <a:spcBef>
                <a:spcPts val="275"/>
              </a:spcBef>
              <a:buClr>
                <a:srgbClr val="00B0F0"/>
              </a:buClr>
              <a:buSzPct val="69230"/>
              <a:buFont typeface="Arial" panose="020B0604020202020204" pitchFamily="34" charset="0"/>
              <a:buChar char="•"/>
              <a:tabLst>
                <a:tab pos="1000125" algn="l"/>
              </a:tabLst>
            </a:pPr>
            <a:r>
              <a:rPr spc="-10" dirty="0">
                <a:cs typeface="Arial"/>
              </a:rPr>
              <a:t>L’implantation</a:t>
            </a:r>
            <a:r>
              <a:rPr spc="20" dirty="0">
                <a:cs typeface="Arial"/>
              </a:rPr>
              <a:t> </a:t>
            </a:r>
            <a:r>
              <a:rPr spc="-15" dirty="0">
                <a:cs typeface="Arial"/>
              </a:rPr>
              <a:t>d</a:t>
            </a:r>
            <a:r>
              <a:rPr spc="-10" dirty="0">
                <a:cs typeface="Arial"/>
              </a:rPr>
              <a:t>e</a:t>
            </a:r>
            <a:r>
              <a:rPr spc="20" dirty="0">
                <a:cs typeface="Arial"/>
              </a:rPr>
              <a:t> </a:t>
            </a:r>
            <a:r>
              <a:rPr spc="-15" dirty="0">
                <a:cs typeface="Arial"/>
              </a:rPr>
              <a:t>c</a:t>
            </a:r>
            <a:r>
              <a:rPr spc="-10" dirty="0">
                <a:cs typeface="Arial"/>
              </a:rPr>
              <a:t>e</a:t>
            </a:r>
            <a:r>
              <a:rPr spc="-5" dirty="0">
                <a:cs typeface="Arial"/>
              </a:rPr>
              <a:t> </a:t>
            </a:r>
            <a:r>
              <a:rPr spc="-15" dirty="0">
                <a:cs typeface="Arial"/>
              </a:rPr>
              <a:t>containe</a:t>
            </a:r>
            <a:r>
              <a:rPr spc="-5" dirty="0">
                <a:cs typeface="Arial"/>
              </a:rPr>
              <a:t>r</a:t>
            </a:r>
            <a:r>
              <a:rPr spc="40" dirty="0">
                <a:cs typeface="Arial"/>
              </a:rPr>
              <a:t> </a:t>
            </a:r>
            <a:r>
              <a:rPr spc="-15" dirty="0">
                <a:cs typeface="Arial"/>
              </a:rPr>
              <a:t>es</a:t>
            </a:r>
            <a:r>
              <a:rPr spc="-5" dirty="0">
                <a:cs typeface="Arial"/>
              </a:rPr>
              <a:t>t</a:t>
            </a:r>
            <a:r>
              <a:rPr spc="20" dirty="0">
                <a:cs typeface="Arial"/>
              </a:rPr>
              <a:t> </a:t>
            </a:r>
            <a:r>
              <a:rPr spc="5" dirty="0">
                <a:cs typeface="Arial"/>
              </a:rPr>
              <a:t>lié</a:t>
            </a:r>
            <a:r>
              <a:rPr spc="-10" dirty="0">
                <a:cs typeface="Arial"/>
              </a:rPr>
              <a:t>e</a:t>
            </a:r>
            <a:r>
              <a:rPr spc="-40" dirty="0">
                <a:cs typeface="Arial"/>
              </a:rPr>
              <a:t> </a:t>
            </a:r>
            <a:r>
              <a:rPr spc="-10" dirty="0">
                <a:cs typeface="Arial"/>
              </a:rPr>
              <a:t>à</a:t>
            </a:r>
            <a:r>
              <a:rPr spc="20" dirty="0">
                <a:cs typeface="Arial"/>
              </a:rPr>
              <a:t> </a:t>
            </a:r>
            <a:r>
              <a:rPr spc="-15" dirty="0">
                <a:cs typeface="Arial"/>
              </a:rPr>
              <a:t>cett</a:t>
            </a:r>
            <a:r>
              <a:rPr spc="-10" dirty="0">
                <a:cs typeface="Arial"/>
              </a:rPr>
              <a:t>e</a:t>
            </a:r>
            <a:r>
              <a:rPr spc="20" dirty="0">
                <a:cs typeface="Arial"/>
              </a:rPr>
              <a:t> </a:t>
            </a:r>
            <a:r>
              <a:rPr spc="-20" dirty="0">
                <a:cs typeface="Arial"/>
              </a:rPr>
              <a:t>étud</a:t>
            </a:r>
            <a:r>
              <a:rPr spc="-10" dirty="0">
                <a:cs typeface="Arial"/>
              </a:rPr>
              <a:t>e</a:t>
            </a:r>
            <a:r>
              <a:rPr spc="40" dirty="0">
                <a:cs typeface="Arial"/>
              </a:rPr>
              <a:t> </a:t>
            </a:r>
            <a:r>
              <a:rPr spc="-15" dirty="0">
                <a:cs typeface="Arial"/>
              </a:rPr>
              <a:t>d</a:t>
            </a:r>
            <a:r>
              <a:rPr spc="-10" dirty="0">
                <a:cs typeface="Arial"/>
              </a:rPr>
              <a:t>e</a:t>
            </a:r>
            <a:r>
              <a:rPr spc="-5" dirty="0">
                <a:cs typeface="Arial"/>
              </a:rPr>
              <a:t> </a:t>
            </a:r>
            <a:r>
              <a:rPr spc="-15" dirty="0">
                <a:cs typeface="Arial"/>
              </a:rPr>
              <a:t>besoi</a:t>
            </a:r>
            <a:r>
              <a:rPr spc="-10" dirty="0">
                <a:cs typeface="Arial"/>
              </a:rPr>
              <a:t>n</a:t>
            </a:r>
            <a:r>
              <a:rPr spc="20" dirty="0">
                <a:cs typeface="Arial"/>
              </a:rPr>
              <a:t> </a:t>
            </a:r>
            <a:r>
              <a:rPr spc="-15" dirty="0">
                <a:cs typeface="Arial"/>
              </a:rPr>
              <a:t>e</a:t>
            </a:r>
            <a:r>
              <a:rPr spc="-5" dirty="0">
                <a:cs typeface="Arial"/>
              </a:rPr>
              <a:t>t</a:t>
            </a:r>
            <a:r>
              <a:rPr spc="20" dirty="0">
                <a:cs typeface="Arial"/>
              </a:rPr>
              <a:t> </a:t>
            </a:r>
            <a:r>
              <a:rPr spc="-10" dirty="0">
                <a:cs typeface="Arial"/>
              </a:rPr>
              <a:t>à</a:t>
            </a:r>
            <a:r>
              <a:rPr spc="-5" dirty="0">
                <a:cs typeface="Arial"/>
              </a:rPr>
              <a:t> </a:t>
            </a:r>
            <a:r>
              <a:rPr spc="5" dirty="0">
                <a:cs typeface="Arial"/>
              </a:rPr>
              <a:t>l</a:t>
            </a:r>
            <a:r>
              <a:rPr spc="-10" dirty="0">
                <a:cs typeface="Arial"/>
              </a:rPr>
              <a:t>a</a:t>
            </a:r>
            <a:r>
              <a:rPr spc="-15" dirty="0">
                <a:cs typeface="Arial"/>
              </a:rPr>
              <a:t> nécessité</a:t>
            </a:r>
            <a:r>
              <a:rPr spc="-10" dirty="0">
                <a:cs typeface="Arial"/>
              </a:rPr>
              <a:t> </a:t>
            </a:r>
            <a:r>
              <a:rPr spc="-25" dirty="0">
                <a:cs typeface="Arial"/>
              </a:rPr>
              <a:t>d’u</a:t>
            </a:r>
            <a:r>
              <a:rPr spc="-10" dirty="0">
                <a:cs typeface="Arial"/>
              </a:rPr>
              <a:t>n</a:t>
            </a:r>
            <a:r>
              <a:rPr spc="55" dirty="0">
                <a:cs typeface="Arial"/>
              </a:rPr>
              <a:t> </a:t>
            </a:r>
            <a:r>
              <a:rPr spc="-15" dirty="0">
                <a:cs typeface="Arial"/>
              </a:rPr>
              <a:t>accè</a:t>
            </a:r>
            <a:r>
              <a:rPr spc="-10" dirty="0">
                <a:cs typeface="Arial"/>
              </a:rPr>
              <a:t>s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à</a:t>
            </a:r>
            <a:r>
              <a:rPr spc="20" dirty="0">
                <a:cs typeface="Arial"/>
              </a:rPr>
              <a:t> </a:t>
            </a:r>
            <a:r>
              <a:rPr spc="-35" dirty="0">
                <a:cs typeface="Arial"/>
              </a:rPr>
              <a:t>u</a:t>
            </a:r>
            <a:r>
              <a:rPr spc="-10" dirty="0">
                <a:cs typeface="Arial"/>
              </a:rPr>
              <a:t>n</a:t>
            </a:r>
            <a:r>
              <a:rPr spc="20" dirty="0">
                <a:cs typeface="Arial"/>
              </a:rPr>
              <a:t> </a:t>
            </a:r>
            <a:r>
              <a:rPr spc="-15" dirty="0">
                <a:cs typeface="Arial"/>
              </a:rPr>
              <a:t>camio</a:t>
            </a:r>
            <a:r>
              <a:rPr spc="-10" dirty="0">
                <a:cs typeface="Arial"/>
              </a:rPr>
              <a:t>n</a:t>
            </a:r>
            <a:r>
              <a:rPr spc="20" dirty="0">
                <a:cs typeface="Arial"/>
              </a:rPr>
              <a:t> </a:t>
            </a:r>
            <a:r>
              <a:rPr spc="-20" dirty="0">
                <a:cs typeface="Arial"/>
              </a:rPr>
              <a:t>pou</a:t>
            </a:r>
            <a:r>
              <a:rPr spc="-5" dirty="0">
                <a:cs typeface="Arial"/>
              </a:rPr>
              <a:t>r</a:t>
            </a:r>
            <a:r>
              <a:rPr spc="35" dirty="0">
                <a:cs typeface="Arial"/>
              </a:rPr>
              <a:t> </a:t>
            </a:r>
            <a:r>
              <a:rPr spc="0" dirty="0">
                <a:cs typeface="Arial"/>
              </a:rPr>
              <a:t>le</a:t>
            </a:r>
            <a:r>
              <a:rPr spc="-10" dirty="0">
                <a:cs typeface="Arial"/>
              </a:rPr>
              <a:t>s</a:t>
            </a:r>
            <a:r>
              <a:rPr spc="5" dirty="0">
                <a:cs typeface="Arial"/>
              </a:rPr>
              <a:t> </a:t>
            </a:r>
            <a:r>
              <a:rPr spc="-15" dirty="0">
                <a:cs typeface="Arial"/>
              </a:rPr>
              <a:t>opération</a:t>
            </a:r>
            <a:r>
              <a:rPr spc="-10" dirty="0">
                <a:cs typeface="Arial"/>
              </a:rPr>
              <a:t>s</a:t>
            </a:r>
            <a:r>
              <a:rPr spc="45" dirty="0">
                <a:cs typeface="Arial"/>
              </a:rPr>
              <a:t> </a:t>
            </a:r>
            <a:r>
              <a:rPr spc="-15" dirty="0">
                <a:cs typeface="Arial"/>
              </a:rPr>
              <a:t>d</a:t>
            </a:r>
            <a:r>
              <a:rPr spc="-10" dirty="0">
                <a:cs typeface="Arial"/>
              </a:rPr>
              <a:t>e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vidage </a:t>
            </a:r>
            <a:r>
              <a:rPr spc="-25" dirty="0">
                <a:cs typeface="Arial"/>
              </a:rPr>
              <a:t>d</a:t>
            </a:r>
            <a:r>
              <a:rPr spc="-10" dirty="0">
                <a:cs typeface="Arial"/>
              </a:rPr>
              <a:t>u</a:t>
            </a:r>
            <a:r>
              <a:rPr spc="30" dirty="0">
                <a:cs typeface="Arial"/>
              </a:rPr>
              <a:t> </a:t>
            </a:r>
            <a:r>
              <a:rPr spc="-15" dirty="0">
                <a:cs typeface="Arial"/>
              </a:rPr>
              <a:t>container</a:t>
            </a:r>
            <a:endParaRPr dirty="0"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98904" y="3340608"/>
            <a:ext cx="3112008" cy="3511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3808" y="3340608"/>
            <a:ext cx="2947416" cy="3557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19471" y="3520440"/>
            <a:ext cx="1127760" cy="621792"/>
          </a:xfrm>
          <a:custGeom>
            <a:avLst/>
            <a:gdLst/>
            <a:ahLst/>
            <a:cxnLst/>
            <a:rect l="l" t="t" r="r" b="b"/>
            <a:pathLst>
              <a:path w="1127760" h="621792">
                <a:moveTo>
                  <a:pt x="1007544" y="580709"/>
                </a:moveTo>
                <a:lnTo>
                  <a:pt x="987551" y="615696"/>
                </a:lnTo>
                <a:lnTo>
                  <a:pt x="1127760" y="621792"/>
                </a:lnTo>
                <a:lnTo>
                  <a:pt x="1106341" y="591312"/>
                </a:lnTo>
                <a:lnTo>
                  <a:pt x="1027176" y="591312"/>
                </a:lnTo>
                <a:lnTo>
                  <a:pt x="1007544" y="580709"/>
                </a:lnTo>
                <a:close/>
              </a:path>
              <a:path w="1127760" h="621792">
                <a:moveTo>
                  <a:pt x="1027841" y="545190"/>
                </a:moveTo>
                <a:lnTo>
                  <a:pt x="1007544" y="580709"/>
                </a:lnTo>
                <a:lnTo>
                  <a:pt x="1027176" y="591312"/>
                </a:lnTo>
                <a:lnTo>
                  <a:pt x="1045463" y="554736"/>
                </a:lnTo>
                <a:lnTo>
                  <a:pt x="1027841" y="545190"/>
                </a:lnTo>
                <a:close/>
              </a:path>
              <a:path w="1127760" h="621792">
                <a:moveTo>
                  <a:pt x="1048512" y="509015"/>
                </a:moveTo>
                <a:lnTo>
                  <a:pt x="1027841" y="545190"/>
                </a:lnTo>
                <a:lnTo>
                  <a:pt x="1045463" y="554736"/>
                </a:lnTo>
                <a:lnTo>
                  <a:pt x="1027176" y="591312"/>
                </a:lnTo>
                <a:lnTo>
                  <a:pt x="1106341" y="591312"/>
                </a:lnTo>
                <a:lnTo>
                  <a:pt x="1048512" y="509015"/>
                </a:lnTo>
                <a:close/>
              </a:path>
              <a:path w="1127760" h="621792">
                <a:moveTo>
                  <a:pt x="21336" y="0"/>
                </a:moveTo>
                <a:lnTo>
                  <a:pt x="0" y="36575"/>
                </a:lnTo>
                <a:lnTo>
                  <a:pt x="1007544" y="580709"/>
                </a:lnTo>
                <a:lnTo>
                  <a:pt x="1027841" y="545190"/>
                </a:lnTo>
                <a:lnTo>
                  <a:pt x="213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89211" y="392176"/>
            <a:ext cx="617855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C035547-8027-45B7-8DF2-F1EEA0DFEB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19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2631" y="640080"/>
            <a:ext cx="2575560" cy="96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3180" y="1161288"/>
            <a:ext cx="2948305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330066"/>
                </a:solidFill>
                <a:cs typeface="Arial"/>
              </a:rPr>
              <a:t>Ordr</a:t>
            </a:r>
            <a:r>
              <a:rPr sz="3600" b="1" spc="0" dirty="0">
                <a:solidFill>
                  <a:srgbClr val="330066"/>
                </a:solidFill>
                <a:cs typeface="Arial"/>
              </a:rPr>
              <a:t>e </a:t>
            </a:r>
            <a:r>
              <a:rPr sz="3600" b="1" spc="-20" dirty="0">
                <a:solidFill>
                  <a:srgbClr val="330066"/>
                </a:solidFill>
                <a:cs typeface="Arial"/>
              </a:rPr>
              <a:t>d</a:t>
            </a:r>
            <a:r>
              <a:rPr sz="3600" b="1" spc="-25" dirty="0">
                <a:solidFill>
                  <a:srgbClr val="330066"/>
                </a:solidFill>
                <a:cs typeface="Arial"/>
              </a:rPr>
              <a:t>u</a:t>
            </a:r>
            <a:r>
              <a:rPr sz="3600" b="1" spc="-10" dirty="0">
                <a:solidFill>
                  <a:srgbClr val="330066"/>
                </a:solidFill>
                <a:cs typeface="Arial"/>
              </a:rPr>
              <a:t> </a:t>
            </a:r>
            <a:r>
              <a:rPr sz="3600" b="1" spc="-20" dirty="0">
                <a:solidFill>
                  <a:srgbClr val="330066"/>
                </a:solidFill>
                <a:cs typeface="Arial"/>
              </a:rPr>
              <a:t>jour</a:t>
            </a:r>
            <a:endParaRPr sz="3600" dirty="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8395" y="2160015"/>
            <a:ext cx="3524885" cy="3164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265" indent="-457200">
              <a:lnSpc>
                <a:spcPct val="100000"/>
              </a:lnSpc>
              <a:buClr>
                <a:srgbClr val="00B0F0"/>
              </a:buClr>
              <a:buSzPct val="69230"/>
              <a:buFont typeface="Arial" panose="020B0604020202020204" pitchFamily="34" charset="0"/>
              <a:buChar char="•"/>
              <a:tabLst>
                <a:tab pos="356870" algn="l"/>
              </a:tabLst>
            </a:pPr>
            <a:r>
              <a:rPr sz="2600" spc="-20" dirty="0">
                <a:cs typeface="Arial"/>
              </a:rPr>
              <a:t>Rappor</a:t>
            </a:r>
            <a:r>
              <a:rPr sz="2600" spc="-10" dirty="0">
                <a:cs typeface="Arial"/>
              </a:rPr>
              <a:t>t</a:t>
            </a:r>
            <a:r>
              <a:rPr sz="2600" spc="40" dirty="0">
                <a:cs typeface="Arial"/>
              </a:rPr>
              <a:t> </a:t>
            </a:r>
            <a:r>
              <a:rPr sz="2600" spc="-15" dirty="0">
                <a:cs typeface="Arial"/>
              </a:rPr>
              <a:t>moral</a:t>
            </a:r>
            <a:endParaRPr sz="2600" dirty="0">
              <a:cs typeface="Arial"/>
            </a:endParaRPr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1000" dirty="0"/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1000" dirty="0"/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1000" dirty="0"/>
          </a:p>
          <a:p>
            <a:pPr marL="171450" indent="-171450">
              <a:lnSpc>
                <a:spcPts val="1100"/>
              </a:lnSpc>
              <a:spcBef>
                <a:spcPts val="28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1100" dirty="0"/>
          </a:p>
          <a:p>
            <a:pPr marL="469265" indent="-457200">
              <a:lnSpc>
                <a:spcPct val="100000"/>
              </a:lnSpc>
              <a:buClr>
                <a:srgbClr val="00B0F0"/>
              </a:buClr>
              <a:buSzPct val="69230"/>
              <a:buFont typeface="Arial" panose="020B0604020202020204" pitchFamily="34" charset="0"/>
              <a:buChar char="•"/>
              <a:tabLst>
                <a:tab pos="356870" algn="l"/>
              </a:tabLst>
            </a:pPr>
            <a:r>
              <a:rPr sz="2600" spc="-20" dirty="0">
                <a:cs typeface="Arial"/>
              </a:rPr>
              <a:t>Rappor</a:t>
            </a:r>
            <a:r>
              <a:rPr sz="2600" spc="-10" dirty="0">
                <a:cs typeface="Arial"/>
              </a:rPr>
              <a:t>t</a:t>
            </a:r>
            <a:r>
              <a:rPr sz="2600" spc="40" dirty="0">
                <a:cs typeface="Arial"/>
              </a:rPr>
              <a:t> </a:t>
            </a:r>
            <a:r>
              <a:rPr sz="2600" spc="-20" dirty="0">
                <a:cs typeface="Arial"/>
              </a:rPr>
              <a:t>financier</a:t>
            </a:r>
            <a:endParaRPr sz="2600" dirty="0">
              <a:cs typeface="Arial"/>
            </a:endParaRPr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1000" dirty="0"/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1000" dirty="0"/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1000" dirty="0"/>
          </a:p>
          <a:p>
            <a:pPr marL="171450" indent="-171450">
              <a:lnSpc>
                <a:spcPts val="1100"/>
              </a:lnSpc>
              <a:spcBef>
                <a:spcPts val="27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1100" dirty="0"/>
          </a:p>
          <a:p>
            <a:pPr marL="469265" indent="-457200">
              <a:lnSpc>
                <a:spcPct val="100000"/>
              </a:lnSpc>
              <a:buClr>
                <a:srgbClr val="00B0F0"/>
              </a:buClr>
              <a:buSzPct val="69230"/>
              <a:buFont typeface="Arial" panose="020B0604020202020204" pitchFamily="34" charset="0"/>
              <a:buChar char="•"/>
              <a:tabLst>
                <a:tab pos="356870" algn="l"/>
              </a:tabLst>
            </a:pPr>
            <a:r>
              <a:rPr sz="2600" spc="-20" dirty="0">
                <a:cs typeface="Arial"/>
              </a:rPr>
              <a:t>Résolutions</a:t>
            </a:r>
            <a:endParaRPr sz="2600" dirty="0">
              <a:cs typeface="Arial"/>
            </a:endParaRPr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1000" dirty="0"/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1000" dirty="0"/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1000" dirty="0"/>
          </a:p>
          <a:p>
            <a:pPr marL="171450" indent="-171450">
              <a:lnSpc>
                <a:spcPts val="1100"/>
              </a:lnSpc>
              <a:spcBef>
                <a:spcPts val="4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1100" dirty="0"/>
          </a:p>
          <a:p>
            <a:pPr marL="469265" indent="-457200">
              <a:lnSpc>
                <a:spcPct val="100000"/>
              </a:lnSpc>
              <a:buClr>
                <a:srgbClr val="00B0F0"/>
              </a:buClr>
              <a:buSzPct val="69230"/>
              <a:buFont typeface="Arial" panose="020B0604020202020204" pitchFamily="34" charset="0"/>
              <a:buChar char="•"/>
              <a:tabLst>
                <a:tab pos="356870" algn="l"/>
              </a:tabLst>
            </a:pPr>
            <a:r>
              <a:rPr sz="2600" spc="-20" dirty="0">
                <a:cs typeface="Arial"/>
              </a:rPr>
              <a:t>Question</a:t>
            </a:r>
            <a:r>
              <a:rPr sz="2600" spc="-15" dirty="0">
                <a:cs typeface="Arial"/>
              </a:rPr>
              <a:t>s</a:t>
            </a:r>
            <a:r>
              <a:rPr sz="2600" spc="65" dirty="0">
                <a:cs typeface="Arial"/>
              </a:rPr>
              <a:t> </a:t>
            </a:r>
            <a:r>
              <a:rPr sz="2600" spc="-20" dirty="0">
                <a:cs typeface="Arial"/>
              </a:rPr>
              <a:t>/Réponses</a:t>
            </a:r>
            <a:endParaRPr sz="2600" dirty="0">
              <a:cs typeface="Arial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643A879-5959-4360-BCCA-D0A4C49DFE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2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43216" y="560831"/>
            <a:ext cx="2474976" cy="92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2660" y="408431"/>
            <a:ext cx="3771900" cy="544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285"/>
              </a:lnSpc>
            </a:pPr>
            <a:r>
              <a:rPr sz="3600" b="1" spc="-25" dirty="0">
                <a:solidFill>
                  <a:srgbClr val="330066"/>
                </a:solidFill>
                <a:cs typeface="Arial"/>
              </a:rPr>
              <a:t>Containe</a:t>
            </a:r>
            <a:r>
              <a:rPr sz="3600" b="1" spc="-15" dirty="0">
                <a:solidFill>
                  <a:srgbClr val="330066"/>
                </a:solidFill>
                <a:cs typeface="Arial"/>
              </a:rPr>
              <a:t>r</a:t>
            </a:r>
            <a:r>
              <a:rPr sz="3600" b="1" spc="5" dirty="0">
                <a:solidFill>
                  <a:srgbClr val="330066"/>
                </a:solidFill>
                <a:cs typeface="Arial"/>
              </a:rPr>
              <a:t> </a:t>
            </a:r>
            <a:r>
              <a:rPr sz="3600" b="1" spc="0" dirty="0">
                <a:solidFill>
                  <a:srgbClr val="330066"/>
                </a:solidFill>
                <a:cs typeface="Arial"/>
              </a:rPr>
              <a:t>à</a:t>
            </a:r>
            <a:r>
              <a:rPr sz="3600" b="1" spc="-5" dirty="0">
                <a:solidFill>
                  <a:srgbClr val="330066"/>
                </a:solidFill>
                <a:cs typeface="Arial"/>
              </a:rPr>
              <a:t> </a:t>
            </a:r>
            <a:r>
              <a:rPr sz="3600" b="1" spc="-25" dirty="0">
                <a:solidFill>
                  <a:srgbClr val="330066"/>
                </a:solidFill>
                <a:cs typeface="Arial"/>
              </a:rPr>
              <a:t>verre</a:t>
            </a:r>
            <a:endParaRPr sz="3600" dirty="0"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5980" y="1005840"/>
            <a:ext cx="7658100" cy="1945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b="1" spc="-10" dirty="0">
                <a:cs typeface="Arial"/>
              </a:rPr>
              <a:t>Suite</a:t>
            </a:r>
            <a:r>
              <a:rPr b="1" spc="-20" dirty="0">
                <a:cs typeface="Arial"/>
              </a:rPr>
              <a:t> </a:t>
            </a:r>
            <a:r>
              <a:rPr b="1" spc="5" dirty="0">
                <a:cs typeface="Arial"/>
              </a:rPr>
              <a:t>au</a:t>
            </a:r>
            <a:r>
              <a:rPr b="1" spc="0" dirty="0">
                <a:cs typeface="Arial"/>
              </a:rPr>
              <a:t>x</a:t>
            </a:r>
            <a:r>
              <a:rPr b="1" spc="-15" dirty="0">
                <a:cs typeface="Arial"/>
              </a:rPr>
              <a:t> </a:t>
            </a:r>
            <a:r>
              <a:rPr b="1" spc="5" dirty="0">
                <a:cs typeface="Arial"/>
              </a:rPr>
              <a:t>échange</a:t>
            </a:r>
            <a:r>
              <a:rPr b="1" spc="0" dirty="0">
                <a:cs typeface="Arial"/>
              </a:rPr>
              <a:t>s</a:t>
            </a:r>
            <a:r>
              <a:rPr b="1" spc="-40" dirty="0">
                <a:cs typeface="Arial"/>
              </a:rPr>
              <a:t> </a:t>
            </a:r>
            <a:r>
              <a:rPr b="1" spc="0" dirty="0">
                <a:cs typeface="Arial"/>
              </a:rPr>
              <a:t>avec</a:t>
            </a:r>
            <a:r>
              <a:rPr b="1" spc="-25" dirty="0">
                <a:cs typeface="Arial"/>
              </a:rPr>
              <a:t> </a:t>
            </a:r>
            <a:r>
              <a:rPr b="1" spc="5" dirty="0">
                <a:cs typeface="Arial"/>
              </a:rPr>
              <a:t>le</a:t>
            </a:r>
            <a:r>
              <a:rPr b="1" spc="0" dirty="0">
                <a:cs typeface="Arial"/>
              </a:rPr>
              <a:t>s</a:t>
            </a:r>
            <a:r>
              <a:rPr b="1" spc="-15" dirty="0">
                <a:cs typeface="Arial"/>
              </a:rPr>
              <a:t> </a:t>
            </a:r>
            <a:r>
              <a:rPr b="1" spc="0" dirty="0">
                <a:cs typeface="Arial"/>
              </a:rPr>
              <a:t>riverains </a:t>
            </a:r>
            <a:r>
              <a:rPr b="1" spc="-5" dirty="0">
                <a:cs typeface="Arial"/>
              </a:rPr>
              <a:t>,</a:t>
            </a:r>
            <a:r>
              <a:rPr b="1" spc="-20" dirty="0">
                <a:cs typeface="Arial"/>
              </a:rPr>
              <a:t> </a:t>
            </a:r>
            <a:r>
              <a:rPr b="1" spc="-10" dirty="0">
                <a:cs typeface="Arial"/>
              </a:rPr>
              <a:t>trois</a:t>
            </a:r>
            <a:r>
              <a:rPr b="1" spc="5" dirty="0">
                <a:cs typeface="Arial"/>
              </a:rPr>
              <a:t> </a:t>
            </a:r>
            <a:r>
              <a:rPr b="1" spc="-5" dirty="0">
                <a:cs typeface="Arial"/>
              </a:rPr>
              <a:t>hypothèse</a:t>
            </a:r>
            <a:r>
              <a:rPr b="1" spc="0" dirty="0">
                <a:cs typeface="Arial"/>
              </a:rPr>
              <a:t>s</a:t>
            </a:r>
            <a:r>
              <a:rPr b="1" spc="20" dirty="0">
                <a:cs typeface="Arial"/>
              </a:rPr>
              <a:t> </a:t>
            </a:r>
            <a:r>
              <a:rPr b="1" spc="0" dirty="0">
                <a:cs typeface="Arial"/>
              </a:rPr>
              <a:t>:</a:t>
            </a:r>
            <a:endParaRPr dirty="0">
              <a:cs typeface="Arial"/>
            </a:endParaRPr>
          </a:p>
          <a:p>
            <a:pPr marL="701040" indent="-344805">
              <a:lnSpc>
                <a:spcPts val="1650"/>
              </a:lnSpc>
              <a:buClr>
                <a:srgbClr val="00B0F0"/>
              </a:buClr>
              <a:buSzPct val="71428"/>
              <a:buFont typeface="Wingdings" panose="05000000000000000000" pitchFamily="2" charset="2"/>
              <a:buChar char="Ø"/>
              <a:tabLst>
                <a:tab pos="704215" algn="l"/>
              </a:tabLst>
            </a:pPr>
            <a:r>
              <a:rPr b="1" spc="-15" dirty="0">
                <a:cs typeface="Arial"/>
              </a:rPr>
              <a:t>Remplacemen</a:t>
            </a:r>
            <a:r>
              <a:rPr b="1" spc="-5" dirty="0">
                <a:cs typeface="Arial"/>
              </a:rPr>
              <a:t>t</a:t>
            </a:r>
            <a:r>
              <a:rPr b="1" spc="60" dirty="0">
                <a:cs typeface="Arial"/>
              </a:rPr>
              <a:t> </a:t>
            </a:r>
            <a:r>
              <a:rPr b="1" spc="-15" dirty="0">
                <a:cs typeface="Arial"/>
              </a:rPr>
              <a:t>pa</a:t>
            </a:r>
            <a:r>
              <a:rPr b="1" spc="-10" dirty="0">
                <a:cs typeface="Arial"/>
              </a:rPr>
              <a:t>r</a:t>
            </a:r>
            <a:r>
              <a:rPr b="1" spc="15" dirty="0">
                <a:cs typeface="Arial"/>
              </a:rPr>
              <a:t> </a:t>
            </a:r>
            <a:r>
              <a:rPr b="1" spc="-25" dirty="0">
                <a:cs typeface="Arial"/>
              </a:rPr>
              <a:t>u</a:t>
            </a:r>
            <a:r>
              <a:rPr b="1" spc="-10" dirty="0">
                <a:cs typeface="Arial"/>
              </a:rPr>
              <a:t>n</a:t>
            </a:r>
            <a:r>
              <a:rPr b="1" spc="5" dirty="0">
                <a:cs typeface="Arial"/>
              </a:rPr>
              <a:t> </a:t>
            </a:r>
            <a:r>
              <a:rPr b="1" spc="-20" dirty="0">
                <a:cs typeface="Arial"/>
              </a:rPr>
              <a:t>containe</a:t>
            </a:r>
            <a:r>
              <a:rPr b="1" spc="-10" dirty="0">
                <a:cs typeface="Arial"/>
              </a:rPr>
              <a:t>r</a:t>
            </a:r>
            <a:r>
              <a:rPr b="1" spc="60" dirty="0">
                <a:cs typeface="Arial"/>
              </a:rPr>
              <a:t> </a:t>
            </a:r>
            <a:r>
              <a:rPr b="1" spc="-20" dirty="0">
                <a:cs typeface="Arial"/>
              </a:rPr>
              <a:t>plu</a:t>
            </a:r>
            <a:r>
              <a:rPr b="1" spc="-10" dirty="0">
                <a:cs typeface="Arial"/>
              </a:rPr>
              <a:t>s</a:t>
            </a:r>
            <a:r>
              <a:rPr b="1" spc="10" dirty="0">
                <a:cs typeface="Arial"/>
              </a:rPr>
              <a:t> </a:t>
            </a:r>
            <a:r>
              <a:rPr b="1" spc="-20" dirty="0">
                <a:cs typeface="Arial"/>
              </a:rPr>
              <a:t>esthétiqu</a:t>
            </a:r>
            <a:r>
              <a:rPr b="1" spc="-10" dirty="0">
                <a:cs typeface="Arial"/>
              </a:rPr>
              <a:t>e</a:t>
            </a:r>
            <a:r>
              <a:rPr b="1" spc="55" dirty="0">
                <a:cs typeface="Arial"/>
              </a:rPr>
              <a:t> </a:t>
            </a:r>
            <a:r>
              <a:rPr spc="-20" dirty="0">
                <a:cs typeface="Arial"/>
              </a:rPr>
              <a:t>o</a:t>
            </a:r>
            <a:r>
              <a:rPr spc="-10" dirty="0">
                <a:cs typeface="Arial"/>
              </a:rPr>
              <a:t>u</a:t>
            </a:r>
            <a:r>
              <a:rPr spc="10" dirty="0">
                <a:cs typeface="Arial"/>
              </a:rPr>
              <a:t> </a:t>
            </a:r>
            <a:r>
              <a:rPr spc="-10" dirty="0">
                <a:cs typeface="Arial"/>
              </a:rPr>
              <a:t>semi</a:t>
            </a:r>
            <a:r>
              <a:rPr spc="-5" dirty="0">
                <a:cs typeface="Arial"/>
              </a:rPr>
              <a:t> </a:t>
            </a:r>
            <a:r>
              <a:rPr spc="-20" dirty="0">
                <a:cs typeface="Arial"/>
              </a:rPr>
              <a:t>enterr</a:t>
            </a:r>
            <a:r>
              <a:rPr spc="-10" dirty="0">
                <a:cs typeface="Arial"/>
              </a:rPr>
              <a:t>é</a:t>
            </a:r>
            <a:r>
              <a:rPr spc="35" dirty="0">
                <a:cs typeface="Arial"/>
              </a:rPr>
              <a:t> </a:t>
            </a:r>
            <a:r>
              <a:rPr spc="-10" dirty="0">
                <a:cs typeface="Arial"/>
              </a:rPr>
              <a:t>=&gt;</a:t>
            </a:r>
            <a:r>
              <a:rPr spc="-5" dirty="0">
                <a:cs typeface="Arial"/>
              </a:rPr>
              <a:t> </a:t>
            </a:r>
            <a:r>
              <a:rPr spc="-15" dirty="0">
                <a:cs typeface="Arial"/>
              </a:rPr>
              <a:t>demand</a:t>
            </a:r>
            <a:r>
              <a:rPr spc="-10" dirty="0">
                <a:cs typeface="Arial"/>
              </a:rPr>
              <a:t>e</a:t>
            </a:r>
            <a:r>
              <a:rPr spc="10" dirty="0">
                <a:cs typeface="Arial"/>
              </a:rPr>
              <a:t> </a:t>
            </a:r>
            <a:r>
              <a:rPr spc="-10" dirty="0">
                <a:cs typeface="Arial"/>
              </a:rPr>
              <a:t>à</a:t>
            </a:r>
            <a:r>
              <a:rPr spc="10" dirty="0">
                <a:cs typeface="Arial"/>
              </a:rPr>
              <a:t> </a:t>
            </a:r>
            <a:r>
              <a:rPr spc="-10" dirty="0">
                <a:cs typeface="Arial"/>
              </a:rPr>
              <a:t>VGP</a:t>
            </a:r>
            <a:endParaRPr dirty="0">
              <a:cs typeface="Arial"/>
            </a:endParaRPr>
          </a:p>
          <a:p>
            <a:pPr marL="701040">
              <a:lnSpc>
                <a:spcPts val="1655"/>
              </a:lnSpc>
            </a:pPr>
            <a:r>
              <a:rPr spc="-10" dirty="0">
                <a:solidFill>
                  <a:srgbClr val="FF0000"/>
                </a:solidFill>
                <a:cs typeface="Arial"/>
              </a:rPr>
              <a:t>=&gt;</a:t>
            </a:r>
            <a:r>
              <a:rPr spc="-5" dirty="0">
                <a:solidFill>
                  <a:srgbClr val="FF0000"/>
                </a:solidFill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cs typeface="Arial"/>
              </a:rPr>
              <a:t>Etud</a:t>
            </a:r>
            <a:r>
              <a:rPr spc="-10" dirty="0">
                <a:solidFill>
                  <a:srgbClr val="FF0000"/>
                </a:solidFill>
                <a:cs typeface="Arial"/>
              </a:rPr>
              <a:t>e</a:t>
            </a:r>
            <a:r>
              <a:rPr spc="15" dirty="0">
                <a:solidFill>
                  <a:srgbClr val="FF0000"/>
                </a:solidFill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cs typeface="Arial"/>
              </a:rPr>
              <a:t>d’enfouissement</a:t>
            </a:r>
            <a:r>
              <a:rPr spc="-10" dirty="0">
                <a:solidFill>
                  <a:srgbClr val="FF0000"/>
                </a:solidFill>
                <a:cs typeface="Arial"/>
              </a:rPr>
              <a:t>s </a:t>
            </a:r>
            <a:r>
              <a:rPr spc="55" dirty="0">
                <a:solidFill>
                  <a:srgbClr val="FF0000"/>
                </a:solidFill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cs typeface="Arial"/>
              </a:rPr>
              <a:t>,</a:t>
            </a:r>
            <a:r>
              <a:rPr spc="-10" dirty="0">
                <a:solidFill>
                  <a:srgbClr val="FF0000"/>
                </a:solidFill>
                <a:cs typeface="Arial"/>
              </a:rPr>
              <a:t> mais</a:t>
            </a:r>
            <a:r>
              <a:rPr spc="-5" dirty="0">
                <a:solidFill>
                  <a:srgbClr val="FF0000"/>
                </a:solidFill>
                <a:cs typeface="Arial"/>
              </a:rPr>
              <a:t> </a:t>
            </a:r>
            <a:r>
              <a:rPr spc="-20" dirty="0">
                <a:solidFill>
                  <a:srgbClr val="FF0000"/>
                </a:solidFill>
                <a:cs typeface="Arial"/>
              </a:rPr>
              <a:t>no</a:t>
            </a:r>
            <a:r>
              <a:rPr spc="-10" dirty="0">
                <a:solidFill>
                  <a:srgbClr val="FF0000"/>
                </a:solidFill>
                <a:cs typeface="Arial"/>
              </a:rPr>
              <a:t>n</a:t>
            </a:r>
            <a:r>
              <a:rPr spc="10" dirty="0">
                <a:solidFill>
                  <a:srgbClr val="FF0000"/>
                </a:solidFill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cs typeface="Arial"/>
              </a:rPr>
              <a:t>réalisabl</a:t>
            </a:r>
            <a:r>
              <a:rPr spc="-10" dirty="0">
                <a:solidFill>
                  <a:srgbClr val="FF0000"/>
                </a:solidFill>
                <a:cs typeface="Arial"/>
              </a:rPr>
              <a:t>e</a:t>
            </a:r>
            <a:r>
              <a:rPr spc="35" dirty="0">
                <a:solidFill>
                  <a:srgbClr val="FF0000"/>
                </a:solidFill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cs typeface="Arial"/>
              </a:rPr>
              <a:t>compt</a:t>
            </a:r>
            <a:r>
              <a:rPr spc="-10" dirty="0">
                <a:solidFill>
                  <a:srgbClr val="FF0000"/>
                </a:solidFill>
                <a:cs typeface="Arial"/>
              </a:rPr>
              <a:t>e</a:t>
            </a:r>
            <a:r>
              <a:rPr spc="15" dirty="0">
                <a:solidFill>
                  <a:srgbClr val="FF0000"/>
                </a:solidFill>
                <a:cs typeface="Arial"/>
              </a:rPr>
              <a:t> </a:t>
            </a:r>
            <a:r>
              <a:rPr spc="-20" dirty="0">
                <a:solidFill>
                  <a:srgbClr val="FF0000"/>
                </a:solidFill>
                <a:cs typeface="Arial"/>
              </a:rPr>
              <a:t>ten</a:t>
            </a:r>
            <a:r>
              <a:rPr spc="-10" dirty="0">
                <a:solidFill>
                  <a:srgbClr val="FF0000"/>
                </a:solidFill>
                <a:cs typeface="Arial"/>
              </a:rPr>
              <a:t>u</a:t>
            </a:r>
            <a:r>
              <a:rPr spc="10" dirty="0">
                <a:solidFill>
                  <a:srgbClr val="FF0000"/>
                </a:solidFill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cs typeface="Arial"/>
              </a:rPr>
              <a:t>de</a:t>
            </a:r>
            <a:r>
              <a:rPr spc="-10" dirty="0">
                <a:solidFill>
                  <a:srgbClr val="FF0000"/>
                </a:solidFill>
                <a:cs typeface="Arial"/>
              </a:rPr>
              <a:t>s</a:t>
            </a:r>
            <a:r>
              <a:rPr spc="10" dirty="0">
                <a:solidFill>
                  <a:srgbClr val="FF0000"/>
                </a:solidFill>
                <a:cs typeface="Arial"/>
              </a:rPr>
              <a:t> </a:t>
            </a:r>
            <a:r>
              <a:rPr spc="-20" dirty="0">
                <a:solidFill>
                  <a:srgbClr val="FF0000"/>
                </a:solidFill>
                <a:cs typeface="Arial"/>
              </a:rPr>
              <a:t>réseau</a:t>
            </a:r>
            <a:r>
              <a:rPr spc="-10" dirty="0">
                <a:solidFill>
                  <a:srgbClr val="FF0000"/>
                </a:solidFill>
                <a:cs typeface="Arial"/>
              </a:rPr>
              <a:t>x</a:t>
            </a:r>
            <a:r>
              <a:rPr spc="55" dirty="0">
                <a:solidFill>
                  <a:srgbClr val="FF0000"/>
                </a:solidFill>
                <a:cs typeface="Arial"/>
              </a:rPr>
              <a:t> </a:t>
            </a:r>
            <a:r>
              <a:rPr spc="-20" dirty="0">
                <a:solidFill>
                  <a:srgbClr val="FF0000"/>
                </a:solidFill>
                <a:cs typeface="Arial"/>
              </a:rPr>
              <a:t>e</a:t>
            </a:r>
            <a:r>
              <a:rPr spc="-10" dirty="0">
                <a:solidFill>
                  <a:srgbClr val="FF0000"/>
                </a:solidFill>
                <a:cs typeface="Arial"/>
              </a:rPr>
              <a:t>n</a:t>
            </a:r>
            <a:r>
              <a:rPr spc="10" dirty="0">
                <a:solidFill>
                  <a:srgbClr val="FF0000"/>
                </a:solidFill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cs typeface="Arial"/>
              </a:rPr>
              <a:t>dessous</a:t>
            </a:r>
            <a:endParaRPr dirty="0">
              <a:cs typeface="Arial"/>
            </a:endParaRPr>
          </a:p>
          <a:p>
            <a:pPr marL="701040">
              <a:lnSpc>
                <a:spcPts val="1630"/>
              </a:lnSpc>
            </a:pPr>
            <a:r>
              <a:rPr spc="-10" dirty="0">
                <a:solidFill>
                  <a:srgbClr val="FF0000"/>
                </a:solidFill>
                <a:cs typeface="Arial"/>
              </a:rPr>
              <a:t>=&gt;</a:t>
            </a:r>
            <a:r>
              <a:rPr spc="-5" dirty="0">
                <a:solidFill>
                  <a:srgbClr val="FF0000"/>
                </a:solidFill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cs typeface="Arial"/>
              </a:rPr>
              <a:t>Etud</a:t>
            </a:r>
            <a:r>
              <a:rPr spc="-10" dirty="0">
                <a:solidFill>
                  <a:srgbClr val="FF0000"/>
                </a:solidFill>
                <a:cs typeface="Arial"/>
              </a:rPr>
              <a:t>e</a:t>
            </a:r>
            <a:r>
              <a:rPr spc="15" dirty="0">
                <a:solidFill>
                  <a:srgbClr val="FF0000"/>
                </a:solidFill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cs typeface="Arial"/>
              </a:rPr>
              <a:t>décoration</a:t>
            </a:r>
            <a:r>
              <a:rPr spc="-5" dirty="0">
                <a:solidFill>
                  <a:srgbClr val="FF0000"/>
                </a:solidFill>
                <a:cs typeface="Arial"/>
              </a:rPr>
              <a:t>,</a:t>
            </a:r>
            <a:r>
              <a:rPr spc="60" dirty="0">
                <a:solidFill>
                  <a:srgbClr val="FF0000"/>
                </a:solidFill>
                <a:cs typeface="Arial"/>
              </a:rPr>
              <a:t> </a:t>
            </a:r>
            <a:r>
              <a:rPr spc="-10" dirty="0">
                <a:solidFill>
                  <a:srgbClr val="FF0000"/>
                </a:solidFill>
                <a:cs typeface="Arial"/>
              </a:rPr>
              <a:t>mais</a:t>
            </a:r>
            <a:r>
              <a:rPr spc="-5" dirty="0">
                <a:solidFill>
                  <a:srgbClr val="FF0000"/>
                </a:solidFill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cs typeface="Arial"/>
              </a:rPr>
              <a:t>pa</a:t>
            </a:r>
            <a:r>
              <a:rPr spc="-10" dirty="0">
                <a:solidFill>
                  <a:srgbClr val="FF0000"/>
                </a:solidFill>
                <a:cs typeface="Arial"/>
              </a:rPr>
              <a:t>s</a:t>
            </a:r>
            <a:r>
              <a:rPr spc="10" dirty="0">
                <a:solidFill>
                  <a:srgbClr val="FF0000"/>
                </a:solidFill>
                <a:cs typeface="Arial"/>
              </a:rPr>
              <a:t> </a:t>
            </a:r>
            <a:r>
              <a:rPr spc="-20" dirty="0">
                <a:solidFill>
                  <a:srgbClr val="FF0000"/>
                </a:solidFill>
                <a:cs typeface="Arial"/>
              </a:rPr>
              <a:t>nettoyable</a:t>
            </a:r>
            <a:endParaRPr dirty="0">
              <a:cs typeface="Arial"/>
            </a:endParaRPr>
          </a:p>
          <a:p>
            <a:pPr marL="356870">
              <a:lnSpc>
                <a:spcPts val="1655"/>
              </a:lnSpc>
            </a:pPr>
            <a:r>
              <a:rPr spc="-15" dirty="0">
                <a:cs typeface="Arial"/>
              </a:rPr>
              <a:t>Ou</a:t>
            </a:r>
            <a:endParaRPr dirty="0">
              <a:cs typeface="Arial"/>
            </a:endParaRPr>
          </a:p>
          <a:p>
            <a:pPr marL="701040" marR="12700" indent="-344805">
              <a:lnSpc>
                <a:spcPts val="1660"/>
              </a:lnSpc>
              <a:spcBef>
                <a:spcPts val="20"/>
              </a:spcBef>
              <a:buClr>
                <a:srgbClr val="00B0F0"/>
              </a:buClr>
              <a:buSzPct val="71428"/>
              <a:buFont typeface="Wingdings" panose="05000000000000000000" pitchFamily="2" charset="2"/>
              <a:buChar char="Ø"/>
              <a:tabLst>
                <a:tab pos="704215" algn="l"/>
              </a:tabLst>
            </a:pPr>
            <a:r>
              <a:rPr b="1" spc="-15" dirty="0">
                <a:cs typeface="Arial"/>
              </a:rPr>
              <a:t>Déplacemen</a:t>
            </a:r>
            <a:r>
              <a:rPr b="1" spc="-5" dirty="0">
                <a:cs typeface="Arial"/>
              </a:rPr>
              <a:t>t</a:t>
            </a:r>
            <a:r>
              <a:rPr b="1" spc="60" dirty="0">
                <a:cs typeface="Arial"/>
              </a:rPr>
              <a:t> </a:t>
            </a:r>
            <a:r>
              <a:rPr spc="-15" dirty="0">
                <a:cs typeface="Arial"/>
              </a:rPr>
              <a:t>ver</a:t>
            </a:r>
            <a:r>
              <a:rPr spc="-10" dirty="0">
                <a:cs typeface="Arial"/>
              </a:rPr>
              <a:t>s</a:t>
            </a:r>
            <a:r>
              <a:rPr spc="15" dirty="0">
                <a:cs typeface="Arial"/>
              </a:rPr>
              <a:t> </a:t>
            </a:r>
            <a:r>
              <a:rPr spc="-15" dirty="0">
                <a:cs typeface="Arial"/>
              </a:rPr>
              <a:t>intersectio</a:t>
            </a:r>
            <a:r>
              <a:rPr spc="-10" dirty="0">
                <a:cs typeface="Arial"/>
              </a:rPr>
              <a:t>n</a:t>
            </a:r>
            <a:r>
              <a:rPr spc="60" dirty="0">
                <a:cs typeface="Arial"/>
              </a:rPr>
              <a:t> </a:t>
            </a:r>
            <a:r>
              <a:rPr spc="-15" dirty="0">
                <a:cs typeface="Arial"/>
              </a:rPr>
              <a:t>de</a:t>
            </a:r>
            <a:r>
              <a:rPr spc="-10" dirty="0">
                <a:cs typeface="Arial"/>
              </a:rPr>
              <a:t>s</a:t>
            </a:r>
            <a:r>
              <a:rPr spc="10" dirty="0">
                <a:cs typeface="Arial"/>
              </a:rPr>
              <a:t> </a:t>
            </a:r>
            <a:r>
              <a:rPr spc="-15" dirty="0">
                <a:cs typeface="Arial"/>
              </a:rPr>
              <a:t>rue</a:t>
            </a:r>
            <a:r>
              <a:rPr spc="-10" dirty="0">
                <a:cs typeface="Arial"/>
              </a:rPr>
              <a:t>s</a:t>
            </a:r>
            <a:r>
              <a:rPr spc="10" dirty="0">
                <a:cs typeface="Arial"/>
              </a:rPr>
              <a:t> </a:t>
            </a:r>
            <a:r>
              <a:rPr spc="-20" dirty="0">
                <a:cs typeface="Arial"/>
              </a:rPr>
              <a:t>d</a:t>
            </a:r>
            <a:r>
              <a:rPr spc="-10" dirty="0">
                <a:cs typeface="Arial"/>
              </a:rPr>
              <a:t>e</a:t>
            </a:r>
            <a:r>
              <a:rPr spc="10" dirty="0">
                <a:cs typeface="Arial"/>
              </a:rPr>
              <a:t> </a:t>
            </a:r>
            <a:r>
              <a:rPr spc="-15" dirty="0">
                <a:cs typeface="Arial"/>
              </a:rPr>
              <a:t>fausse</a:t>
            </a:r>
            <a:r>
              <a:rPr spc="-10" dirty="0">
                <a:cs typeface="Arial"/>
              </a:rPr>
              <a:t>s</a:t>
            </a:r>
            <a:r>
              <a:rPr spc="15" dirty="0">
                <a:cs typeface="Arial"/>
              </a:rPr>
              <a:t> </a:t>
            </a:r>
            <a:r>
              <a:rPr spc="-15" dirty="0">
                <a:cs typeface="Arial"/>
              </a:rPr>
              <a:t>repose</a:t>
            </a:r>
            <a:r>
              <a:rPr spc="-10" dirty="0">
                <a:cs typeface="Arial"/>
              </a:rPr>
              <a:t>s</a:t>
            </a:r>
            <a:r>
              <a:rPr spc="35" dirty="0">
                <a:cs typeface="Arial"/>
              </a:rPr>
              <a:t> </a:t>
            </a:r>
            <a:r>
              <a:rPr spc="-15" dirty="0">
                <a:cs typeface="Arial"/>
              </a:rPr>
              <a:t>e</a:t>
            </a:r>
            <a:r>
              <a:rPr spc="-5" dirty="0">
                <a:cs typeface="Arial"/>
              </a:rPr>
              <a:t>t</a:t>
            </a:r>
            <a:r>
              <a:rPr spc="10" dirty="0">
                <a:cs typeface="Arial"/>
              </a:rPr>
              <a:t> </a:t>
            </a:r>
            <a:r>
              <a:rPr spc="-15" dirty="0">
                <a:cs typeface="Arial"/>
              </a:rPr>
              <a:t>Jule</a:t>
            </a:r>
            <a:r>
              <a:rPr spc="-10" dirty="0">
                <a:cs typeface="Arial"/>
              </a:rPr>
              <a:t>s</a:t>
            </a:r>
            <a:r>
              <a:rPr spc="15" dirty="0">
                <a:cs typeface="Arial"/>
              </a:rPr>
              <a:t> </a:t>
            </a:r>
            <a:r>
              <a:rPr spc="-20" dirty="0">
                <a:cs typeface="Arial"/>
              </a:rPr>
              <a:t>Massene</a:t>
            </a:r>
            <a:r>
              <a:rPr spc="-5" dirty="0">
                <a:cs typeface="Arial"/>
              </a:rPr>
              <a:t>t</a:t>
            </a:r>
            <a:r>
              <a:rPr spc="55" dirty="0">
                <a:cs typeface="Arial"/>
              </a:rPr>
              <a:t> </a:t>
            </a:r>
            <a:r>
              <a:rPr spc="-5" dirty="0">
                <a:cs typeface="Arial"/>
              </a:rPr>
              <a:t>,</a:t>
            </a:r>
            <a:r>
              <a:rPr spc="-10" dirty="0">
                <a:cs typeface="Arial"/>
              </a:rPr>
              <a:t> </a:t>
            </a:r>
            <a:r>
              <a:rPr spc="-15" dirty="0">
                <a:cs typeface="Arial"/>
              </a:rPr>
              <a:t>suivant pla</a:t>
            </a:r>
            <a:r>
              <a:rPr spc="-10" dirty="0">
                <a:cs typeface="Arial"/>
              </a:rPr>
              <a:t>n</a:t>
            </a:r>
            <a:r>
              <a:rPr spc="10" dirty="0">
                <a:cs typeface="Arial"/>
              </a:rPr>
              <a:t> </a:t>
            </a:r>
            <a:r>
              <a:rPr spc="-5" dirty="0">
                <a:cs typeface="Arial"/>
              </a:rPr>
              <a:t>ci</a:t>
            </a:r>
            <a:r>
              <a:rPr spc="-15" dirty="0">
                <a:cs typeface="Arial"/>
              </a:rPr>
              <a:t>-dessou</a:t>
            </a:r>
            <a:r>
              <a:rPr spc="-10" dirty="0">
                <a:cs typeface="Arial"/>
              </a:rPr>
              <a:t>s</a:t>
            </a:r>
            <a:r>
              <a:rPr spc="35" dirty="0">
                <a:cs typeface="Arial"/>
              </a:rPr>
              <a:t> </a:t>
            </a:r>
            <a:r>
              <a:rPr spc="-10" dirty="0">
                <a:cs typeface="Arial"/>
              </a:rPr>
              <a:t>.</a:t>
            </a:r>
            <a:r>
              <a:rPr spc="-10" dirty="0">
                <a:solidFill>
                  <a:srgbClr val="FF0000"/>
                </a:solidFill>
                <a:cs typeface="Arial"/>
              </a:rPr>
              <a:t>=&gt;</a:t>
            </a:r>
            <a:r>
              <a:rPr spc="-5" dirty="0">
                <a:solidFill>
                  <a:srgbClr val="FF0000"/>
                </a:solidFill>
                <a:cs typeface="Arial"/>
              </a:rPr>
              <a:t> </a:t>
            </a:r>
            <a:r>
              <a:rPr spc="-20" dirty="0">
                <a:solidFill>
                  <a:srgbClr val="FF0000"/>
                </a:solidFill>
                <a:cs typeface="Arial"/>
              </a:rPr>
              <a:t>tro</a:t>
            </a:r>
            <a:r>
              <a:rPr spc="-10" dirty="0">
                <a:solidFill>
                  <a:srgbClr val="FF0000"/>
                </a:solidFill>
                <a:cs typeface="Arial"/>
              </a:rPr>
              <a:t>p</a:t>
            </a:r>
            <a:r>
              <a:rPr spc="10" dirty="0">
                <a:solidFill>
                  <a:srgbClr val="FF0000"/>
                </a:solidFill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cs typeface="Arial"/>
              </a:rPr>
              <a:t>proche</a:t>
            </a:r>
            <a:r>
              <a:rPr spc="-10" dirty="0">
                <a:solidFill>
                  <a:srgbClr val="FF0000"/>
                </a:solidFill>
                <a:cs typeface="Arial"/>
              </a:rPr>
              <a:t>s</a:t>
            </a:r>
            <a:r>
              <a:rPr spc="35" dirty="0">
                <a:solidFill>
                  <a:srgbClr val="FF0000"/>
                </a:solidFill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cs typeface="Arial"/>
              </a:rPr>
              <a:t>de</a:t>
            </a:r>
            <a:r>
              <a:rPr spc="-10" dirty="0">
                <a:solidFill>
                  <a:srgbClr val="FF0000"/>
                </a:solidFill>
                <a:cs typeface="Arial"/>
              </a:rPr>
              <a:t>s</a:t>
            </a:r>
            <a:r>
              <a:rPr spc="10" dirty="0">
                <a:solidFill>
                  <a:srgbClr val="FF0000"/>
                </a:solidFill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cs typeface="Arial"/>
              </a:rPr>
              <a:t>autre</a:t>
            </a:r>
            <a:r>
              <a:rPr spc="-10" dirty="0">
                <a:solidFill>
                  <a:srgbClr val="FF0000"/>
                </a:solidFill>
                <a:cs typeface="Arial"/>
              </a:rPr>
              <a:t>s</a:t>
            </a:r>
            <a:r>
              <a:rPr spc="35" dirty="0">
                <a:solidFill>
                  <a:srgbClr val="FF0000"/>
                </a:solidFill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cs typeface="Arial"/>
              </a:rPr>
              <a:t>containers</a:t>
            </a:r>
            <a:endParaRPr dirty="0">
              <a:cs typeface="Arial"/>
            </a:endParaRPr>
          </a:p>
          <a:p>
            <a:pPr marL="356870">
              <a:lnSpc>
                <a:spcPts val="1580"/>
              </a:lnSpc>
            </a:pPr>
            <a:r>
              <a:rPr spc="-15" dirty="0">
                <a:cs typeface="Arial"/>
              </a:rPr>
              <a:t>Ou</a:t>
            </a:r>
            <a:endParaRPr dirty="0">
              <a:cs typeface="Arial"/>
            </a:endParaRPr>
          </a:p>
          <a:p>
            <a:pPr marL="704215" indent="-347980">
              <a:lnSpc>
                <a:spcPts val="1639"/>
              </a:lnSpc>
              <a:buClr>
                <a:srgbClr val="00B0F0"/>
              </a:buClr>
              <a:buSzPct val="71428"/>
              <a:buFont typeface="Wingdings" panose="05000000000000000000" pitchFamily="2" charset="2"/>
              <a:buChar char="Ø"/>
              <a:tabLst>
                <a:tab pos="704215" algn="l"/>
              </a:tabLst>
            </a:pPr>
            <a:r>
              <a:rPr b="1" spc="-15" dirty="0">
                <a:cs typeface="Arial"/>
              </a:rPr>
              <a:t>Maintie</a:t>
            </a:r>
            <a:r>
              <a:rPr b="1" spc="-10" dirty="0">
                <a:cs typeface="Arial"/>
              </a:rPr>
              <a:t>n</a:t>
            </a:r>
            <a:r>
              <a:rPr b="1" spc="35" dirty="0">
                <a:cs typeface="Arial"/>
              </a:rPr>
              <a:t> </a:t>
            </a:r>
            <a:r>
              <a:rPr b="1" spc="-20" dirty="0">
                <a:cs typeface="Arial"/>
              </a:rPr>
              <a:t>e</a:t>
            </a:r>
            <a:r>
              <a:rPr b="1" spc="-10" dirty="0">
                <a:cs typeface="Arial"/>
              </a:rPr>
              <a:t>n</a:t>
            </a:r>
            <a:r>
              <a:rPr b="1" spc="-15" dirty="0">
                <a:cs typeface="Arial"/>
              </a:rPr>
              <a:t> </a:t>
            </a:r>
            <a:r>
              <a:rPr b="1" spc="-20" dirty="0">
                <a:cs typeface="Arial"/>
              </a:rPr>
              <a:t>l’éta</a:t>
            </a:r>
            <a:r>
              <a:rPr b="1" spc="-5" dirty="0">
                <a:cs typeface="Arial"/>
              </a:rPr>
              <a:t>t</a:t>
            </a:r>
            <a:r>
              <a:rPr b="1" spc="35" dirty="0">
                <a:cs typeface="Arial"/>
              </a:rPr>
              <a:t> </a:t>
            </a:r>
            <a:r>
              <a:rPr b="1" spc="-10" dirty="0">
                <a:solidFill>
                  <a:srgbClr val="00AF4F"/>
                </a:solidFill>
                <a:cs typeface="Arial"/>
              </a:rPr>
              <a:t>=&gt;</a:t>
            </a:r>
            <a:r>
              <a:rPr b="1" spc="-5" dirty="0">
                <a:solidFill>
                  <a:srgbClr val="00AF4F"/>
                </a:solidFill>
                <a:cs typeface="Arial"/>
              </a:rPr>
              <a:t> </a:t>
            </a:r>
            <a:r>
              <a:rPr b="1" spc="-20" dirty="0">
                <a:solidFill>
                  <a:srgbClr val="00AF4F"/>
                </a:solidFill>
                <a:cs typeface="Arial"/>
              </a:rPr>
              <a:t>solutio</a:t>
            </a:r>
            <a:r>
              <a:rPr b="1" spc="-10" dirty="0">
                <a:solidFill>
                  <a:srgbClr val="00AF4F"/>
                </a:solidFill>
                <a:cs typeface="Arial"/>
              </a:rPr>
              <a:t>n</a:t>
            </a:r>
            <a:r>
              <a:rPr b="1" spc="60" dirty="0">
                <a:solidFill>
                  <a:srgbClr val="00AF4F"/>
                </a:solidFill>
                <a:cs typeface="Arial"/>
              </a:rPr>
              <a:t> </a:t>
            </a:r>
            <a:r>
              <a:rPr b="1" spc="-20" dirty="0">
                <a:solidFill>
                  <a:srgbClr val="00AF4F"/>
                </a:solidFill>
                <a:cs typeface="Arial"/>
              </a:rPr>
              <a:t>retenue</a:t>
            </a:r>
            <a:endParaRPr dirty="0"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5207" y="3511296"/>
            <a:ext cx="7068311" cy="3627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3BCC5A4-726F-47BD-8AAA-2F388F35B90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20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6919" y="985011"/>
            <a:ext cx="3547110" cy="584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AFEF"/>
                </a:solidFill>
                <a:latin typeface="Calibri"/>
                <a:cs typeface="Calibri"/>
              </a:rPr>
              <a:t>Brèves</a:t>
            </a: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Calibri"/>
                <a:cs typeface="Calibri"/>
              </a:rPr>
              <a:t>d</a:t>
            </a:r>
            <a:r>
              <a:rPr sz="2400" b="1" spc="-20" dirty="0">
                <a:solidFill>
                  <a:srgbClr val="00AFEF"/>
                </a:solidFill>
                <a:latin typeface="Calibri"/>
                <a:cs typeface="Calibri"/>
              </a:rPr>
              <a:t>u</a:t>
            </a:r>
            <a:r>
              <a:rPr sz="2400" b="1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AFEF"/>
                </a:solidFill>
                <a:latin typeface="Calibri"/>
                <a:cs typeface="Calibri"/>
              </a:rPr>
              <a:t>quartier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6565" marR="426720" indent="-356870">
              <a:lnSpc>
                <a:spcPct val="114999"/>
              </a:lnSpc>
              <a:buClr>
                <a:srgbClr val="00B0F0"/>
              </a:buClr>
              <a:tabLst>
                <a:tab pos="456565" algn="l"/>
              </a:tabLst>
            </a:pPr>
            <a:r>
              <a:rPr sz="1800" spc="-20" dirty="0">
                <a:cs typeface="Arial"/>
              </a:rPr>
              <a:t>Vill</a:t>
            </a:r>
            <a:r>
              <a:rPr sz="1800" spc="-15" dirty="0">
                <a:cs typeface="Arial"/>
              </a:rPr>
              <a:t>a</a:t>
            </a:r>
            <a:r>
              <a:rPr sz="1800" spc="55" dirty="0">
                <a:cs typeface="Arial"/>
              </a:rPr>
              <a:t> </a:t>
            </a:r>
            <a:r>
              <a:rPr sz="1800" spc="-15" dirty="0">
                <a:cs typeface="Arial"/>
              </a:rPr>
              <a:t>Marie</a:t>
            </a:r>
            <a:r>
              <a:rPr sz="1800" spc="40" dirty="0">
                <a:cs typeface="Arial"/>
              </a:rPr>
              <a:t> </a:t>
            </a:r>
            <a:r>
              <a:rPr sz="1800" spc="-15" dirty="0">
                <a:cs typeface="Arial"/>
              </a:rPr>
              <a:t>Henriette</a:t>
            </a:r>
            <a:r>
              <a:rPr sz="1800" spc="15" dirty="0">
                <a:cs typeface="Arial"/>
              </a:rPr>
              <a:t> </a:t>
            </a:r>
            <a:r>
              <a:rPr sz="1800" spc="-10" dirty="0">
                <a:cs typeface="Arial"/>
              </a:rPr>
              <a:t>: projet</a:t>
            </a:r>
            <a:r>
              <a:rPr sz="1800" spc="20" dirty="0">
                <a:cs typeface="Arial"/>
              </a:rPr>
              <a:t> </a:t>
            </a:r>
            <a:r>
              <a:rPr sz="1800" spc="-15" dirty="0">
                <a:cs typeface="Arial"/>
              </a:rPr>
              <a:t>actue</a:t>
            </a:r>
            <a:r>
              <a:rPr sz="1800" spc="-5" dirty="0">
                <a:cs typeface="Arial"/>
              </a:rPr>
              <a:t>l</a:t>
            </a:r>
            <a:r>
              <a:rPr sz="1800" spc="15" dirty="0">
                <a:cs typeface="Arial"/>
              </a:rPr>
              <a:t> </a:t>
            </a:r>
            <a:r>
              <a:rPr sz="1800" spc="-20" dirty="0">
                <a:cs typeface="Arial"/>
              </a:rPr>
              <a:t>abandonné</a:t>
            </a:r>
            <a:r>
              <a:rPr sz="1800" spc="-10" dirty="0">
                <a:cs typeface="Arial"/>
              </a:rPr>
              <a:t>,</a:t>
            </a:r>
            <a:r>
              <a:rPr sz="1800" spc="60" dirty="0">
                <a:cs typeface="Arial"/>
              </a:rPr>
              <a:t> </a:t>
            </a:r>
            <a:r>
              <a:rPr sz="1800" spc="-15" dirty="0">
                <a:cs typeface="Arial"/>
              </a:rPr>
              <a:t>nous</a:t>
            </a:r>
            <a:r>
              <a:rPr sz="1800" spc="15" dirty="0">
                <a:cs typeface="Arial"/>
              </a:rPr>
              <a:t> </a:t>
            </a:r>
            <a:r>
              <a:rPr sz="1800" spc="-10" dirty="0">
                <a:cs typeface="Arial"/>
              </a:rPr>
              <a:t>restons </a:t>
            </a:r>
            <a:r>
              <a:rPr sz="1800" spc="-15" dirty="0">
                <a:cs typeface="Arial"/>
              </a:rPr>
              <a:t>vigilant</a:t>
            </a:r>
            <a:r>
              <a:rPr sz="1800" spc="-10" dirty="0">
                <a:cs typeface="Arial"/>
              </a:rPr>
              <a:t>s</a:t>
            </a:r>
            <a:r>
              <a:rPr sz="1800" spc="60" dirty="0">
                <a:cs typeface="Arial"/>
              </a:rPr>
              <a:t> </a:t>
            </a:r>
            <a:r>
              <a:rPr sz="1800" spc="-10" dirty="0">
                <a:cs typeface="Arial"/>
              </a:rPr>
              <a:t>sur </a:t>
            </a:r>
            <a:r>
              <a:rPr sz="1800" spc="-15" dirty="0">
                <a:cs typeface="Arial"/>
              </a:rPr>
              <a:t>la</a:t>
            </a:r>
            <a:r>
              <a:rPr sz="1800" spc="10" dirty="0">
                <a:cs typeface="Arial"/>
              </a:rPr>
              <a:t> </a:t>
            </a:r>
            <a:r>
              <a:rPr sz="1800" spc="-15" dirty="0">
                <a:cs typeface="Arial"/>
              </a:rPr>
              <a:t>suite</a:t>
            </a:r>
            <a:r>
              <a:rPr sz="1800" spc="15" dirty="0">
                <a:cs typeface="Arial"/>
              </a:rPr>
              <a:t> </a:t>
            </a:r>
            <a:r>
              <a:rPr sz="1800" spc="-15" dirty="0">
                <a:cs typeface="Arial"/>
              </a:rPr>
              <a:t>..</a:t>
            </a:r>
            <a:endParaRPr sz="1800" dirty="0">
              <a:cs typeface="Arial"/>
            </a:endParaRPr>
          </a:p>
          <a:p>
            <a:pPr marL="456565" indent="-356870">
              <a:lnSpc>
                <a:spcPct val="100000"/>
              </a:lnSpc>
              <a:spcBef>
                <a:spcPts val="360"/>
              </a:spcBef>
              <a:buClr>
                <a:srgbClr val="00B0F0"/>
              </a:buClr>
              <a:tabLst>
                <a:tab pos="456565" algn="l"/>
              </a:tabLst>
            </a:pPr>
            <a:r>
              <a:rPr sz="1800" spc="-20" dirty="0">
                <a:cs typeface="Arial"/>
              </a:rPr>
              <a:t>Un</a:t>
            </a:r>
            <a:r>
              <a:rPr sz="1800" spc="-15" dirty="0">
                <a:cs typeface="Arial"/>
              </a:rPr>
              <a:t>e</a:t>
            </a:r>
            <a:r>
              <a:rPr sz="1800" spc="15" dirty="0">
                <a:cs typeface="Arial"/>
              </a:rPr>
              <a:t> </a:t>
            </a:r>
            <a:r>
              <a:rPr sz="1800" spc="-20" dirty="0">
                <a:cs typeface="Arial"/>
              </a:rPr>
              <a:t>nouvell</a:t>
            </a:r>
            <a:r>
              <a:rPr sz="1800" spc="-15" dirty="0">
                <a:cs typeface="Arial"/>
              </a:rPr>
              <a:t>e</a:t>
            </a:r>
            <a:r>
              <a:rPr sz="1800" spc="80" dirty="0">
                <a:cs typeface="Arial"/>
              </a:rPr>
              <a:t> </a:t>
            </a:r>
            <a:r>
              <a:rPr sz="1800" spc="-15" dirty="0">
                <a:cs typeface="Arial"/>
              </a:rPr>
              <a:t>boîte</a:t>
            </a:r>
            <a:r>
              <a:rPr sz="1800" spc="15" dirty="0">
                <a:cs typeface="Arial"/>
              </a:rPr>
              <a:t> </a:t>
            </a:r>
            <a:r>
              <a:rPr sz="1800" spc="-15" dirty="0">
                <a:cs typeface="Arial"/>
              </a:rPr>
              <a:t>à</a:t>
            </a:r>
            <a:r>
              <a:rPr sz="1800" spc="-10" dirty="0">
                <a:cs typeface="Arial"/>
              </a:rPr>
              <a:t> </a:t>
            </a:r>
            <a:r>
              <a:rPr sz="1800" spc="-20" dirty="0">
                <a:cs typeface="Arial"/>
              </a:rPr>
              <a:t>se</a:t>
            </a:r>
            <a:r>
              <a:rPr sz="1800" spc="-5" dirty="0">
                <a:cs typeface="Arial"/>
              </a:rPr>
              <a:t>l</a:t>
            </a:r>
            <a:r>
              <a:rPr sz="1800" spc="15" dirty="0">
                <a:cs typeface="Arial"/>
              </a:rPr>
              <a:t> </a:t>
            </a:r>
            <a:r>
              <a:rPr sz="1800" spc="-10" dirty="0">
                <a:cs typeface="Arial"/>
              </a:rPr>
              <a:t>sur</a:t>
            </a:r>
            <a:r>
              <a:rPr sz="1800" spc="-25" dirty="0">
                <a:cs typeface="Arial"/>
              </a:rPr>
              <a:t> </a:t>
            </a:r>
            <a:r>
              <a:rPr sz="1800" spc="-15" dirty="0">
                <a:cs typeface="Arial"/>
              </a:rPr>
              <a:t>le</a:t>
            </a:r>
            <a:r>
              <a:rPr sz="1800" spc="10" dirty="0">
                <a:cs typeface="Arial"/>
              </a:rPr>
              <a:t> </a:t>
            </a:r>
            <a:r>
              <a:rPr sz="1800" spc="-10" dirty="0">
                <a:cs typeface="Arial"/>
              </a:rPr>
              <a:t>parking</a:t>
            </a:r>
            <a:r>
              <a:rPr sz="1800" spc="20" dirty="0">
                <a:cs typeface="Arial"/>
              </a:rPr>
              <a:t> </a:t>
            </a:r>
            <a:r>
              <a:rPr sz="1800" spc="-10" dirty="0">
                <a:cs typeface="Arial"/>
              </a:rPr>
              <a:t>rue</a:t>
            </a:r>
            <a:r>
              <a:rPr sz="1800" spc="-5" dirty="0">
                <a:cs typeface="Arial"/>
              </a:rPr>
              <a:t> </a:t>
            </a:r>
            <a:r>
              <a:rPr sz="1800" spc="-25" dirty="0">
                <a:cs typeface="Arial"/>
              </a:rPr>
              <a:t>MH</a:t>
            </a:r>
            <a:endParaRPr sz="1800" dirty="0">
              <a:cs typeface="Arial"/>
            </a:endParaRPr>
          </a:p>
          <a:p>
            <a:pPr marL="456565" marR="12700" indent="-356870">
              <a:lnSpc>
                <a:spcPct val="114999"/>
              </a:lnSpc>
              <a:buClr>
                <a:srgbClr val="00B0F0"/>
              </a:buClr>
              <a:tabLst>
                <a:tab pos="456565" algn="l"/>
              </a:tabLst>
            </a:pPr>
            <a:r>
              <a:rPr sz="1800" spc="-15" dirty="0">
                <a:cs typeface="Arial"/>
              </a:rPr>
              <a:t>Croisement</a:t>
            </a:r>
            <a:r>
              <a:rPr sz="1800" spc="-5" dirty="0">
                <a:cs typeface="Arial"/>
              </a:rPr>
              <a:t> </a:t>
            </a:r>
            <a:r>
              <a:rPr sz="1800" spc="-10" dirty="0">
                <a:cs typeface="Arial"/>
              </a:rPr>
              <a:t>rue</a:t>
            </a:r>
            <a:r>
              <a:rPr sz="1800" spc="-5" dirty="0">
                <a:cs typeface="Arial"/>
              </a:rPr>
              <a:t> </a:t>
            </a:r>
            <a:r>
              <a:rPr sz="1800" spc="-25" dirty="0">
                <a:cs typeface="Arial"/>
              </a:rPr>
              <a:t>M</a:t>
            </a:r>
            <a:r>
              <a:rPr sz="1800" spc="-15" dirty="0">
                <a:cs typeface="Arial"/>
              </a:rPr>
              <a:t>H</a:t>
            </a:r>
            <a:r>
              <a:rPr sz="1800" spc="15" dirty="0">
                <a:cs typeface="Arial"/>
              </a:rPr>
              <a:t> </a:t>
            </a:r>
            <a:r>
              <a:rPr sz="1800" spc="-20" dirty="0">
                <a:cs typeface="Arial"/>
              </a:rPr>
              <a:t>e</a:t>
            </a:r>
            <a:r>
              <a:rPr sz="1800" spc="-10" dirty="0">
                <a:cs typeface="Arial"/>
              </a:rPr>
              <a:t>t chemi</a:t>
            </a:r>
            <a:r>
              <a:rPr sz="1800" spc="-15" dirty="0">
                <a:cs typeface="Arial"/>
              </a:rPr>
              <a:t>n des</a:t>
            </a:r>
            <a:r>
              <a:rPr sz="1800" spc="-5" dirty="0">
                <a:cs typeface="Arial"/>
              </a:rPr>
              <a:t> fausse</a:t>
            </a:r>
            <a:r>
              <a:rPr sz="1800" spc="-10" dirty="0">
                <a:cs typeface="Arial"/>
              </a:rPr>
              <a:t>s</a:t>
            </a:r>
            <a:r>
              <a:rPr sz="1800" spc="-25" dirty="0">
                <a:cs typeface="Arial"/>
              </a:rPr>
              <a:t> </a:t>
            </a:r>
            <a:r>
              <a:rPr sz="1800" spc="-15" dirty="0">
                <a:cs typeface="Arial"/>
              </a:rPr>
              <a:t>reposes</a:t>
            </a:r>
            <a:r>
              <a:rPr sz="1800" spc="-5" dirty="0">
                <a:cs typeface="Arial"/>
              </a:rPr>
              <a:t> </a:t>
            </a:r>
            <a:r>
              <a:rPr sz="1800" spc="-10" dirty="0">
                <a:cs typeface="Arial"/>
              </a:rPr>
              <a:t>: </a:t>
            </a:r>
            <a:r>
              <a:rPr sz="1800" spc="-15" dirty="0">
                <a:cs typeface="Arial"/>
              </a:rPr>
              <a:t>des</a:t>
            </a:r>
            <a:r>
              <a:rPr sz="1800" spc="-5" dirty="0">
                <a:cs typeface="Arial"/>
              </a:rPr>
              <a:t> </a:t>
            </a:r>
            <a:r>
              <a:rPr sz="1800" spc="-15" dirty="0">
                <a:cs typeface="Arial"/>
              </a:rPr>
              <a:t>bornes</a:t>
            </a:r>
            <a:r>
              <a:rPr sz="1800" spc="-10" dirty="0">
                <a:cs typeface="Arial"/>
              </a:rPr>
              <a:t> </a:t>
            </a:r>
            <a:r>
              <a:rPr sz="1800" spc="-20" dirty="0">
                <a:cs typeface="Arial"/>
              </a:rPr>
              <a:t>on</a:t>
            </a:r>
            <a:r>
              <a:rPr sz="1800" spc="-10" dirty="0">
                <a:cs typeface="Arial"/>
              </a:rPr>
              <a:t>t</a:t>
            </a:r>
            <a:r>
              <a:rPr sz="1800" spc="15" dirty="0">
                <a:cs typeface="Arial"/>
              </a:rPr>
              <a:t> </a:t>
            </a:r>
            <a:r>
              <a:rPr sz="1800" spc="-15" dirty="0">
                <a:cs typeface="Arial"/>
              </a:rPr>
              <a:t>été</a:t>
            </a:r>
            <a:r>
              <a:rPr sz="1800" spc="-10" dirty="0">
                <a:cs typeface="Arial"/>
              </a:rPr>
              <a:t> </a:t>
            </a:r>
            <a:r>
              <a:rPr sz="1800" spc="-15" dirty="0">
                <a:cs typeface="Arial"/>
              </a:rPr>
              <a:t>installée</a:t>
            </a:r>
            <a:r>
              <a:rPr sz="1800" spc="-10" dirty="0">
                <a:cs typeface="Arial"/>
              </a:rPr>
              <a:t>s</a:t>
            </a:r>
            <a:r>
              <a:rPr sz="1800" spc="60" dirty="0">
                <a:cs typeface="Arial"/>
              </a:rPr>
              <a:t> </a:t>
            </a:r>
            <a:r>
              <a:rPr sz="1800" spc="-20" dirty="0">
                <a:cs typeface="Arial"/>
              </a:rPr>
              <a:t>pou</a:t>
            </a:r>
            <a:r>
              <a:rPr sz="1800" spc="-10" dirty="0">
                <a:cs typeface="Arial"/>
              </a:rPr>
              <a:t>r</a:t>
            </a:r>
            <a:r>
              <a:rPr sz="1800" spc="15" dirty="0">
                <a:cs typeface="Arial"/>
              </a:rPr>
              <a:t> </a:t>
            </a:r>
            <a:r>
              <a:rPr sz="1800" spc="-15" dirty="0">
                <a:cs typeface="Arial"/>
              </a:rPr>
              <a:t>évite</a:t>
            </a:r>
            <a:r>
              <a:rPr sz="1800" spc="-10" dirty="0">
                <a:cs typeface="Arial"/>
              </a:rPr>
              <a:t>r</a:t>
            </a:r>
            <a:r>
              <a:rPr sz="1800" spc="15" dirty="0">
                <a:cs typeface="Arial"/>
              </a:rPr>
              <a:t> </a:t>
            </a:r>
            <a:r>
              <a:rPr sz="1800" spc="-15" dirty="0">
                <a:cs typeface="Arial"/>
              </a:rPr>
              <a:t>le</a:t>
            </a:r>
            <a:r>
              <a:rPr sz="1800" spc="-10" dirty="0">
                <a:cs typeface="Arial"/>
              </a:rPr>
              <a:t>s</a:t>
            </a:r>
            <a:r>
              <a:rPr sz="1800" spc="15" dirty="0">
                <a:cs typeface="Arial"/>
              </a:rPr>
              <a:t> </a:t>
            </a:r>
            <a:r>
              <a:rPr sz="1800" spc="-10" dirty="0">
                <a:cs typeface="Arial"/>
              </a:rPr>
              <a:t>stationnements</a:t>
            </a:r>
            <a:r>
              <a:rPr sz="1800" spc="-5" dirty="0">
                <a:cs typeface="Arial"/>
              </a:rPr>
              <a:t> </a:t>
            </a:r>
            <a:r>
              <a:rPr sz="1800" spc="-20" dirty="0">
                <a:cs typeface="Arial"/>
              </a:rPr>
              <a:t>e</a:t>
            </a:r>
            <a:r>
              <a:rPr sz="1800" spc="-10" dirty="0">
                <a:cs typeface="Arial"/>
              </a:rPr>
              <a:t>t </a:t>
            </a:r>
            <a:r>
              <a:rPr sz="1800" spc="-15" dirty="0">
                <a:cs typeface="Arial"/>
              </a:rPr>
              <a:t>le</a:t>
            </a:r>
            <a:r>
              <a:rPr sz="1800" spc="10" dirty="0">
                <a:cs typeface="Arial"/>
              </a:rPr>
              <a:t> </a:t>
            </a:r>
            <a:r>
              <a:rPr sz="1800" spc="-20" dirty="0">
                <a:cs typeface="Arial"/>
              </a:rPr>
              <a:t>danger</a:t>
            </a:r>
            <a:r>
              <a:rPr sz="1800" spc="-15" dirty="0">
                <a:cs typeface="Arial"/>
              </a:rPr>
              <a:t>  que</a:t>
            </a:r>
            <a:r>
              <a:rPr sz="1800" spc="15" dirty="0">
                <a:cs typeface="Arial"/>
              </a:rPr>
              <a:t> </a:t>
            </a:r>
            <a:r>
              <a:rPr sz="1800" spc="-15" dirty="0">
                <a:cs typeface="Arial"/>
              </a:rPr>
              <a:t>cela</a:t>
            </a:r>
            <a:r>
              <a:rPr sz="1800" spc="15" dirty="0">
                <a:cs typeface="Arial"/>
              </a:rPr>
              <a:t> </a:t>
            </a:r>
            <a:r>
              <a:rPr sz="1800" spc="-15" dirty="0">
                <a:cs typeface="Arial"/>
              </a:rPr>
              <a:t>représentait.</a:t>
            </a:r>
            <a:endParaRPr sz="1800" dirty="0">
              <a:cs typeface="Arial"/>
            </a:endParaRPr>
          </a:p>
          <a:p>
            <a:pPr marL="456565" marR="314325" indent="-356870">
              <a:lnSpc>
                <a:spcPct val="114999"/>
              </a:lnSpc>
              <a:buClr>
                <a:srgbClr val="00B0F0"/>
              </a:buClr>
              <a:tabLst>
                <a:tab pos="456565" algn="l"/>
              </a:tabLst>
            </a:pPr>
            <a:r>
              <a:rPr sz="1800" spc="-25" dirty="0">
                <a:cs typeface="Arial"/>
              </a:rPr>
              <a:t>Nouve</a:t>
            </a:r>
            <a:r>
              <a:rPr sz="1800" spc="-5" dirty="0">
                <a:cs typeface="Arial"/>
              </a:rPr>
              <a:t>l</a:t>
            </a:r>
            <a:r>
              <a:rPr sz="1800" spc="60" dirty="0">
                <a:cs typeface="Arial"/>
              </a:rPr>
              <a:t> </a:t>
            </a:r>
            <a:r>
              <a:rPr sz="1800" spc="-15" dirty="0">
                <a:cs typeface="Arial"/>
              </a:rPr>
              <a:t>signalisation</a:t>
            </a:r>
            <a:r>
              <a:rPr sz="1800" spc="85" dirty="0">
                <a:cs typeface="Arial"/>
              </a:rPr>
              <a:t> </a:t>
            </a:r>
            <a:r>
              <a:rPr sz="1800" spc="-15" dirty="0">
                <a:cs typeface="Arial"/>
              </a:rPr>
              <a:t>«</a:t>
            </a:r>
            <a:r>
              <a:rPr sz="1800" spc="-10" dirty="0">
                <a:cs typeface="Arial"/>
              </a:rPr>
              <a:t> </a:t>
            </a:r>
            <a:r>
              <a:rPr sz="1800" spc="-15" dirty="0">
                <a:cs typeface="Arial"/>
              </a:rPr>
              <a:t>ant</a:t>
            </a:r>
            <a:r>
              <a:rPr sz="1800" spc="-20" dirty="0">
                <a:cs typeface="Arial"/>
              </a:rPr>
              <a:t>i</a:t>
            </a:r>
            <a:r>
              <a:rPr sz="1800" spc="-5" dirty="0">
                <a:cs typeface="Arial"/>
              </a:rPr>
              <a:t>-camio</a:t>
            </a:r>
            <a:r>
              <a:rPr sz="1800" spc="-15" dirty="0">
                <a:cs typeface="Arial"/>
              </a:rPr>
              <a:t>n</a:t>
            </a:r>
            <a:r>
              <a:rPr sz="1800" spc="20" dirty="0">
                <a:cs typeface="Arial"/>
              </a:rPr>
              <a:t> </a:t>
            </a:r>
            <a:r>
              <a:rPr sz="1800" spc="-15" dirty="0">
                <a:cs typeface="Arial"/>
              </a:rPr>
              <a:t>»</a:t>
            </a:r>
            <a:r>
              <a:rPr sz="1800" spc="-10" dirty="0">
                <a:cs typeface="Arial"/>
              </a:rPr>
              <a:t> </a:t>
            </a:r>
            <a:r>
              <a:rPr sz="1800" spc="-20" dirty="0">
                <a:cs typeface="Arial"/>
              </a:rPr>
              <a:t>pou</a:t>
            </a:r>
            <a:r>
              <a:rPr sz="1800" spc="-10" dirty="0">
                <a:cs typeface="Arial"/>
              </a:rPr>
              <a:t>r</a:t>
            </a:r>
            <a:r>
              <a:rPr sz="1800" spc="15" dirty="0">
                <a:cs typeface="Arial"/>
              </a:rPr>
              <a:t> </a:t>
            </a:r>
            <a:r>
              <a:rPr sz="1800" spc="-15" dirty="0">
                <a:cs typeface="Arial"/>
              </a:rPr>
              <a:t>évite</a:t>
            </a:r>
            <a:r>
              <a:rPr sz="1800" spc="-10" dirty="0">
                <a:cs typeface="Arial"/>
              </a:rPr>
              <a:t>r</a:t>
            </a:r>
            <a:r>
              <a:rPr sz="1800" spc="15" dirty="0">
                <a:cs typeface="Arial"/>
              </a:rPr>
              <a:t> </a:t>
            </a:r>
            <a:r>
              <a:rPr sz="1800" spc="-15" dirty="0">
                <a:cs typeface="Arial"/>
              </a:rPr>
              <a:t>qu’il</a:t>
            </a:r>
            <a:r>
              <a:rPr sz="1800" spc="-10" dirty="0">
                <a:cs typeface="Arial"/>
              </a:rPr>
              <a:t>s</a:t>
            </a:r>
            <a:r>
              <a:rPr sz="1800" spc="60" dirty="0">
                <a:cs typeface="Arial"/>
              </a:rPr>
              <a:t> </a:t>
            </a:r>
            <a:r>
              <a:rPr sz="1800" spc="-10" dirty="0">
                <a:cs typeface="Arial"/>
              </a:rPr>
              <a:t>rentrent dans</a:t>
            </a:r>
            <a:r>
              <a:rPr sz="1800" spc="15" dirty="0">
                <a:cs typeface="Arial"/>
              </a:rPr>
              <a:t> </a:t>
            </a:r>
            <a:r>
              <a:rPr sz="1800" spc="-15" dirty="0">
                <a:cs typeface="Arial"/>
              </a:rPr>
              <a:t>la</a:t>
            </a:r>
            <a:r>
              <a:rPr sz="1800" spc="10" dirty="0">
                <a:cs typeface="Arial"/>
              </a:rPr>
              <a:t> </a:t>
            </a:r>
            <a:r>
              <a:rPr sz="1800" spc="-10" dirty="0">
                <a:cs typeface="Arial"/>
              </a:rPr>
              <a:t>rue</a:t>
            </a:r>
            <a:r>
              <a:rPr sz="1800" spc="-5" dirty="0">
                <a:cs typeface="Arial"/>
              </a:rPr>
              <a:t> </a:t>
            </a:r>
            <a:r>
              <a:rPr sz="1800" spc="-25" dirty="0">
                <a:cs typeface="Arial"/>
              </a:rPr>
              <a:t>MH</a:t>
            </a:r>
            <a:endParaRPr sz="1800" dirty="0">
              <a:cs typeface="Arial"/>
            </a:endParaRPr>
          </a:p>
          <a:p>
            <a:pPr marL="456565" indent="-356870">
              <a:lnSpc>
                <a:spcPct val="100000"/>
              </a:lnSpc>
              <a:spcBef>
                <a:spcPts val="360"/>
              </a:spcBef>
              <a:buClr>
                <a:srgbClr val="00B0F0"/>
              </a:buClr>
              <a:tabLst>
                <a:tab pos="456565" algn="l"/>
              </a:tabLst>
            </a:pPr>
            <a:r>
              <a:rPr sz="1800" spc="-15" dirty="0">
                <a:cs typeface="Arial"/>
              </a:rPr>
              <a:t>Rénovation</a:t>
            </a:r>
            <a:r>
              <a:rPr sz="1800" spc="85" dirty="0">
                <a:cs typeface="Arial"/>
              </a:rPr>
              <a:t> </a:t>
            </a:r>
            <a:r>
              <a:rPr sz="1800" spc="-15" dirty="0">
                <a:cs typeface="Arial"/>
              </a:rPr>
              <a:t>des</a:t>
            </a:r>
            <a:r>
              <a:rPr sz="1800" spc="-5" dirty="0">
                <a:cs typeface="Arial"/>
              </a:rPr>
              <a:t> </a:t>
            </a:r>
            <a:r>
              <a:rPr sz="1800" spc="-10" dirty="0">
                <a:cs typeface="Arial"/>
              </a:rPr>
              <a:t>lampadaires</a:t>
            </a:r>
            <a:r>
              <a:rPr sz="1800" spc="15" dirty="0">
                <a:cs typeface="Arial"/>
              </a:rPr>
              <a:t> </a:t>
            </a:r>
            <a:r>
              <a:rPr sz="1800" spc="-20" dirty="0">
                <a:cs typeface="Arial"/>
              </a:rPr>
              <a:t>d</a:t>
            </a:r>
            <a:r>
              <a:rPr sz="1800" spc="-15" dirty="0">
                <a:cs typeface="Arial"/>
              </a:rPr>
              <a:t>e</a:t>
            </a:r>
            <a:r>
              <a:rPr sz="1800" spc="15" dirty="0">
                <a:cs typeface="Arial"/>
              </a:rPr>
              <a:t> </a:t>
            </a:r>
            <a:r>
              <a:rPr sz="1800" spc="-15" dirty="0">
                <a:cs typeface="Arial"/>
              </a:rPr>
              <a:t>nos</a:t>
            </a:r>
            <a:r>
              <a:rPr sz="1800" spc="-5" dirty="0">
                <a:cs typeface="Arial"/>
              </a:rPr>
              <a:t> </a:t>
            </a:r>
            <a:r>
              <a:rPr sz="1800" spc="-10" dirty="0">
                <a:cs typeface="Arial"/>
              </a:rPr>
              <a:t>rues</a:t>
            </a:r>
            <a:endParaRPr sz="1800" dirty="0">
              <a:cs typeface="Arial"/>
            </a:endParaRPr>
          </a:p>
          <a:p>
            <a:pPr marL="456565" indent="-356870">
              <a:lnSpc>
                <a:spcPct val="100000"/>
              </a:lnSpc>
              <a:spcBef>
                <a:spcPts val="360"/>
              </a:spcBef>
              <a:buClr>
                <a:srgbClr val="00B0F0"/>
              </a:buClr>
              <a:tabLst>
                <a:tab pos="456565" algn="l"/>
              </a:tabLst>
            </a:pPr>
            <a:r>
              <a:rPr sz="1800" spc="-10" dirty="0">
                <a:cs typeface="Arial"/>
              </a:rPr>
              <a:t>Renforcement</a:t>
            </a:r>
            <a:r>
              <a:rPr sz="1800" spc="-25" dirty="0">
                <a:cs typeface="Arial"/>
              </a:rPr>
              <a:t> </a:t>
            </a:r>
            <a:r>
              <a:rPr sz="1800" spc="-20" dirty="0">
                <a:cs typeface="Arial"/>
              </a:rPr>
              <a:t>d</a:t>
            </a:r>
            <a:r>
              <a:rPr sz="1800" spc="-15" dirty="0">
                <a:cs typeface="Arial"/>
              </a:rPr>
              <a:t>u</a:t>
            </a:r>
            <a:r>
              <a:rPr sz="1800" spc="-10" dirty="0">
                <a:cs typeface="Arial"/>
              </a:rPr>
              <a:t> </a:t>
            </a:r>
            <a:r>
              <a:rPr sz="1800" spc="-15" dirty="0">
                <a:cs typeface="Arial"/>
              </a:rPr>
              <a:t>marquage</a:t>
            </a:r>
            <a:r>
              <a:rPr sz="1800" spc="-5" dirty="0">
                <a:cs typeface="Arial"/>
              </a:rPr>
              <a:t> </a:t>
            </a:r>
            <a:r>
              <a:rPr sz="1800" spc="-20" dirty="0">
                <a:cs typeface="Arial"/>
              </a:rPr>
              <a:t>3</a:t>
            </a:r>
            <a:r>
              <a:rPr sz="1800" spc="-15" dirty="0">
                <a:cs typeface="Arial"/>
              </a:rPr>
              <a:t>0</a:t>
            </a:r>
            <a:r>
              <a:rPr sz="1800" spc="15" dirty="0">
                <a:cs typeface="Arial"/>
              </a:rPr>
              <a:t> </a:t>
            </a:r>
            <a:r>
              <a:rPr sz="1800" spc="0" dirty="0">
                <a:cs typeface="Arial"/>
              </a:rPr>
              <a:t>km/</a:t>
            </a:r>
            <a:r>
              <a:rPr sz="1800" spc="-15" dirty="0">
                <a:cs typeface="Arial"/>
              </a:rPr>
              <a:t>h</a:t>
            </a:r>
            <a:r>
              <a:rPr sz="1800" spc="-60" dirty="0">
                <a:cs typeface="Arial"/>
              </a:rPr>
              <a:t> </a:t>
            </a:r>
            <a:r>
              <a:rPr sz="1800" spc="-20" dirty="0">
                <a:cs typeface="Arial"/>
              </a:rPr>
              <a:t>pou</a:t>
            </a:r>
            <a:r>
              <a:rPr sz="1800" spc="-10" dirty="0">
                <a:cs typeface="Arial"/>
              </a:rPr>
              <a:t>r</a:t>
            </a:r>
            <a:r>
              <a:rPr sz="1800" spc="15" dirty="0">
                <a:cs typeface="Arial"/>
              </a:rPr>
              <a:t> </a:t>
            </a:r>
            <a:r>
              <a:rPr sz="1800" spc="-15" dirty="0">
                <a:cs typeface="Arial"/>
              </a:rPr>
              <a:t>nos</a:t>
            </a:r>
            <a:r>
              <a:rPr sz="1800" spc="-5" dirty="0">
                <a:cs typeface="Arial"/>
              </a:rPr>
              <a:t> </a:t>
            </a:r>
            <a:r>
              <a:rPr sz="1800" spc="-10" dirty="0">
                <a:cs typeface="Arial"/>
              </a:rPr>
              <a:t>rues</a:t>
            </a:r>
            <a:endParaRPr sz="1800" dirty="0">
              <a:cs typeface="Arial"/>
            </a:endParaRPr>
          </a:p>
          <a:p>
            <a:pPr marL="456565" indent="-356870">
              <a:lnSpc>
                <a:spcPct val="100000"/>
              </a:lnSpc>
              <a:spcBef>
                <a:spcPts val="359"/>
              </a:spcBef>
              <a:buClr>
                <a:srgbClr val="00B0F0"/>
              </a:buClr>
              <a:tabLst>
                <a:tab pos="456565" algn="l"/>
              </a:tabLst>
            </a:pPr>
            <a:r>
              <a:rPr sz="1800" spc="-5" dirty="0">
                <a:cs typeface="Arial"/>
              </a:rPr>
              <a:t>Commerce</a:t>
            </a:r>
            <a:r>
              <a:rPr sz="1800" spc="-10" dirty="0">
                <a:cs typeface="Arial"/>
              </a:rPr>
              <a:t>s</a:t>
            </a:r>
            <a:r>
              <a:rPr sz="1800" spc="-65" dirty="0">
                <a:cs typeface="Arial"/>
              </a:rPr>
              <a:t> </a:t>
            </a:r>
            <a:r>
              <a:rPr sz="1800" spc="-10" dirty="0">
                <a:cs typeface="Arial"/>
              </a:rPr>
              <a:t>:</a:t>
            </a:r>
            <a:endParaRPr sz="1800" dirty="0">
              <a:cs typeface="Arial"/>
            </a:endParaRPr>
          </a:p>
          <a:p>
            <a:pPr marL="927100" lvl="1" indent="-342900">
              <a:lnSpc>
                <a:spcPct val="100000"/>
              </a:lnSpc>
              <a:spcBef>
                <a:spcPts val="350"/>
              </a:spcBef>
              <a:buClr>
                <a:srgbClr val="00B0F0"/>
              </a:buClr>
              <a:tabLst>
                <a:tab pos="913765" algn="l"/>
              </a:tabLst>
            </a:pPr>
            <a:r>
              <a:rPr sz="1800" spc="-10" dirty="0">
                <a:cs typeface="Arial"/>
              </a:rPr>
              <a:t>U</a:t>
            </a:r>
            <a:r>
              <a:rPr sz="1800" spc="0" dirty="0">
                <a:cs typeface="Arial"/>
              </a:rPr>
              <a:t>n </a:t>
            </a:r>
            <a:r>
              <a:rPr sz="1800" spc="-5" dirty="0">
                <a:cs typeface="Arial"/>
              </a:rPr>
              <a:t>pressin</a:t>
            </a:r>
            <a:r>
              <a:rPr sz="1800" spc="0" dirty="0">
                <a:cs typeface="Arial"/>
              </a:rPr>
              <a:t>g</a:t>
            </a:r>
            <a:r>
              <a:rPr sz="1800" spc="-40" dirty="0">
                <a:cs typeface="Arial"/>
              </a:rPr>
              <a:t> </a:t>
            </a:r>
            <a:r>
              <a:rPr sz="1800" spc="5" dirty="0">
                <a:cs typeface="Arial"/>
              </a:rPr>
              <a:t>s’es</a:t>
            </a:r>
            <a:r>
              <a:rPr sz="1800" spc="0" dirty="0">
                <a:cs typeface="Arial"/>
              </a:rPr>
              <a:t>t</a:t>
            </a:r>
            <a:r>
              <a:rPr sz="1800" spc="-35" dirty="0">
                <a:cs typeface="Arial"/>
              </a:rPr>
              <a:t> </a:t>
            </a:r>
            <a:r>
              <a:rPr sz="1800" spc="0" dirty="0">
                <a:cs typeface="Arial"/>
              </a:rPr>
              <a:t>installé,</a:t>
            </a:r>
            <a:endParaRPr sz="1800" dirty="0">
              <a:cs typeface="Arial"/>
            </a:endParaRPr>
          </a:p>
          <a:p>
            <a:pPr marL="927100" lvl="1" indent="-342900">
              <a:lnSpc>
                <a:spcPct val="100000"/>
              </a:lnSpc>
              <a:spcBef>
                <a:spcPts val="285"/>
              </a:spcBef>
              <a:buClr>
                <a:srgbClr val="00B0F0"/>
              </a:buClr>
              <a:tabLst>
                <a:tab pos="913765" algn="l"/>
              </a:tabLst>
            </a:pPr>
            <a:r>
              <a:rPr sz="1800" spc="-10" dirty="0">
                <a:cs typeface="Arial"/>
              </a:rPr>
              <a:t>L</a:t>
            </a:r>
            <a:r>
              <a:rPr sz="1800" spc="0" dirty="0">
                <a:cs typeface="Arial"/>
              </a:rPr>
              <a:t>e </a:t>
            </a:r>
            <a:r>
              <a:rPr sz="1800" spc="-5" dirty="0">
                <a:cs typeface="Arial"/>
              </a:rPr>
              <a:t>bouche</a:t>
            </a:r>
            <a:r>
              <a:rPr sz="1800" spc="0" dirty="0">
                <a:cs typeface="Arial"/>
              </a:rPr>
              <a:t>r</a:t>
            </a:r>
            <a:r>
              <a:rPr sz="1800" spc="-20" dirty="0">
                <a:cs typeface="Arial"/>
              </a:rPr>
              <a:t> </a:t>
            </a:r>
            <a:r>
              <a:rPr sz="1800" spc="-5" dirty="0">
                <a:cs typeface="Arial"/>
              </a:rPr>
              <a:t>devrai</a:t>
            </a:r>
            <a:r>
              <a:rPr sz="1800" spc="0" dirty="0">
                <a:cs typeface="Arial"/>
              </a:rPr>
              <a:t>t</a:t>
            </a:r>
            <a:r>
              <a:rPr sz="1800" spc="5" dirty="0">
                <a:cs typeface="Arial"/>
              </a:rPr>
              <a:t> </a:t>
            </a:r>
            <a:r>
              <a:rPr sz="1800" spc="-5" dirty="0">
                <a:cs typeface="Arial"/>
              </a:rPr>
              <a:t>parti</a:t>
            </a:r>
            <a:r>
              <a:rPr sz="1800" spc="0" dirty="0">
                <a:cs typeface="Arial"/>
              </a:rPr>
              <a:t>r</a:t>
            </a:r>
            <a:r>
              <a:rPr sz="1800" spc="5" dirty="0">
                <a:cs typeface="Arial"/>
              </a:rPr>
              <a:t> </a:t>
            </a:r>
            <a:r>
              <a:rPr sz="1800" spc="0" dirty="0">
                <a:cs typeface="Arial"/>
              </a:rPr>
              <a:t>fin</a:t>
            </a:r>
            <a:r>
              <a:rPr sz="1800" spc="-15" dirty="0">
                <a:cs typeface="Arial"/>
              </a:rPr>
              <a:t> </a:t>
            </a:r>
            <a:r>
              <a:rPr sz="1800" spc="-10" dirty="0">
                <a:cs typeface="Arial"/>
              </a:rPr>
              <a:t>2019</a:t>
            </a:r>
            <a:endParaRPr sz="1800" dirty="0"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80247" y="728472"/>
            <a:ext cx="1731263" cy="60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CF40A1-D509-40A7-812F-383C99B846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21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43216" y="560831"/>
            <a:ext cx="2474976" cy="92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5811" y="958850"/>
            <a:ext cx="4164965" cy="544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285"/>
              </a:lnSpc>
            </a:pPr>
            <a:r>
              <a:rPr sz="2400" b="1" spc="-20" dirty="0">
                <a:solidFill>
                  <a:srgbClr val="00AFEF"/>
                </a:solidFill>
                <a:cs typeface="Arial"/>
              </a:rPr>
              <a:t>Conseil </a:t>
            </a:r>
            <a:r>
              <a:rPr sz="2400" b="1" spc="-30" dirty="0">
                <a:solidFill>
                  <a:srgbClr val="00AFEF"/>
                </a:solidFill>
                <a:cs typeface="Arial"/>
              </a:rPr>
              <a:t>d</a:t>
            </a:r>
            <a:r>
              <a:rPr sz="2400" b="1" spc="-20" dirty="0">
                <a:solidFill>
                  <a:srgbClr val="00AFEF"/>
                </a:solidFill>
                <a:cs typeface="Arial"/>
              </a:rPr>
              <a:t>e</a:t>
            </a:r>
            <a:r>
              <a:rPr sz="2400" b="1" spc="5" dirty="0">
                <a:solidFill>
                  <a:srgbClr val="00AFEF"/>
                </a:solidFill>
                <a:cs typeface="Arial"/>
              </a:rPr>
              <a:t> </a:t>
            </a:r>
            <a:r>
              <a:rPr sz="2400" b="1" spc="-5" dirty="0">
                <a:solidFill>
                  <a:srgbClr val="00AFEF"/>
                </a:solidFill>
                <a:cs typeface="Arial"/>
              </a:rPr>
              <a:t>quartier</a:t>
            </a:r>
            <a:endParaRPr sz="2400" dirty="0"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8900" y="1858264"/>
            <a:ext cx="8076565" cy="3027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spc="-15" dirty="0">
                <a:cs typeface="Arial"/>
              </a:rPr>
              <a:t>Participation</a:t>
            </a:r>
            <a:r>
              <a:rPr spc="85" dirty="0">
                <a:cs typeface="Arial"/>
              </a:rPr>
              <a:t> </a:t>
            </a:r>
            <a:r>
              <a:rPr spc="-20" dirty="0">
                <a:cs typeface="Arial"/>
              </a:rPr>
              <a:t>d</a:t>
            </a:r>
            <a:r>
              <a:rPr spc="-15" dirty="0">
                <a:cs typeface="Arial"/>
              </a:rPr>
              <a:t>e</a:t>
            </a:r>
            <a:r>
              <a:rPr spc="-10" dirty="0">
                <a:cs typeface="Arial"/>
              </a:rPr>
              <a:t> :</a:t>
            </a:r>
            <a:endParaRPr dirty="0">
              <a:cs typeface="Arial"/>
            </a:endParaRPr>
          </a:p>
          <a:p>
            <a:pPr marL="704215" indent="-347980">
              <a:buClr>
                <a:srgbClr val="00B0F0"/>
              </a:buClr>
              <a:buSzPct val="68750"/>
              <a:buFont typeface="Arial" panose="020B0604020202020204" pitchFamily="34" charset="0"/>
              <a:buChar char="•"/>
              <a:tabLst>
                <a:tab pos="704215" algn="l"/>
              </a:tabLst>
            </a:pPr>
            <a:r>
              <a:rPr spc="-5" dirty="0">
                <a:cs typeface="Arial"/>
              </a:rPr>
              <a:t>Lauren</a:t>
            </a:r>
            <a:r>
              <a:rPr spc="0" dirty="0">
                <a:cs typeface="Arial"/>
              </a:rPr>
              <a:t>t</a:t>
            </a:r>
            <a:r>
              <a:rPr spc="5" dirty="0">
                <a:cs typeface="Arial"/>
              </a:rPr>
              <a:t> </a:t>
            </a:r>
            <a:r>
              <a:rPr spc="-5" dirty="0">
                <a:cs typeface="Arial"/>
              </a:rPr>
              <a:t>Lefevr</a:t>
            </a:r>
            <a:r>
              <a:rPr spc="0" dirty="0">
                <a:cs typeface="Arial"/>
              </a:rPr>
              <a:t>e</a:t>
            </a:r>
            <a:r>
              <a:rPr spc="5" dirty="0">
                <a:cs typeface="Arial"/>
              </a:rPr>
              <a:t> </a:t>
            </a:r>
            <a:r>
              <a:rPr spc="0" dirty="0">
                <a:cs typeface="Arial"/>
              </a:rPr>
              <a:t>,</a:t>
            </a:r>
            <a:r>
              <a:rPr spc="-5" dirty="0">
                <a:cs typeface="Arial"/>
              </a:rPr>
              <a:t> représentan</a:t>
            </a:r>
            <a:r>
              <a:rPr spc="0" dirty="0">
                <a:cs typeface="Arial"/>
              </a:rPr>
              <a:t>t</a:t>
            </a:r>
            <a:r>
              <a:rPr spc="5" dirty="0">
                <a:cs typeface="Arial"/>
              </a:rPr>
              <a:t> </a:t>
            </a:r>
            <a:r>
              <a:rPr spc="0" dirty="0">
                <a:cs typeface="Arial"/>
              </a:rPr>
              <a:t>l’association</a:t>
            </a:r>
            <a:r>
              <a:rPr spc="-90" dirty="0">
                <a:cs typeface="Arial"/>
              </a:rPr>
              <a:t> </a:t>
            </a:r>
            <a:r>
              <a:rPr spc="-15" dirty="0">
                <a:cs typeface="Arial"/>
              </a:rPr>
              <a:t>M2H2A</a:t>
            </a:r>
            <a:endParaRPr dirty="0">
              <a:cs typeface="Arial"/>
            </a:endParaRPr>
          </a:p>
          <a:p>
            <a:pPr>
              <a:spcBef>
                <a:spcPts val="48"/>
              </a:spcBef>
              <a:buClr>
                <a:srgbClr val="00B0F0"/>
              </a:buClr>
            </a:pPr>
            <a:endParaRPr dirty="0"/>
          </a:p>
          <a:p>
            <a:pPr marL="2984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spc="-15" dirty="0">
                <a:cs typeface="Arial"/>
              </a:rPr>
              <a:t>Les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objectifs</a:t>
            </a:r>
            <a:r>
              <a:rPr spc="-5" dirty="0">
                <a:cs typeface="Arial"/>
              </a:rPr>
              <a:t> </a:t>
            </a:r>
            <a:r>
              <a:rPr spc="-20" dirty="0">
                <a:cs typeface="Arial"/>
              </a:rPr>
              <a:t>d</a:t>
            </a:r>
            <a:r>
              <a:rPr spc="-15" dirty="0">
                <a:cs typeface="Arial"/>
              </a:rPr>
              <a:t>u</a:t>
            </a:r>
            <a:r>
              <a:rPr spc="15" dirty="0">
                <a:cs typeface="Arial"/>
              </a:rPr>
              <a:t> </a:t>
            </a:r>
            <a:r>
              <a:rPr spc="-15" dirty="0">
                <a:cs typeface="Arial"/>
              </a:rPr>
              <a:t>consei</a:t>
            </a:r>
            <a:r>
              <a:rPr spc="-5" dirty="0">
                <a:cs typeface="Arial"/>
              </a:rPr>
              <a:t>l</a:t>
            </a:r>
            <a:r>
              <a:rPr spc="15" dirty="0">
                <a:cs typeface="Arial"/>
              </a:rPr>
              <a:t> </a:t>
            </a:r>
            <a:r>
              <a:rPr spc="-20" dirty="0">
                <a:cs typeface="Arial"/>
              </a:rPr>
              <a:t>d</a:t>
            </a:r>
            <a:r>
              <a:rPr spc="-15" dirty="0">
                <a:cs typeface="Arial"/>
              </a:rPr>
              <a:t>e</a:t>
            </a:r>
            <a:r>
              <a:rPr spc="15" dirty="0">
                <a:cs typeface="Arial"/>
              </a:rPr>
              <a:t> </a:t>
            </a:r>
            <a:r>
              <a:rPr spc="-15" dirty="0">
                <a:cs typeface="Arial"/>
              </a:rPr>
              <a:t>quartie</a:t>
            </a:r>
            <a:r>
              <a:rPr spc="-10" dirty="0">
                <a:cs typeface="Arial"/>
              </a:rPr>
              <a:t>r</a:t>
            </a:r>
            <a:r>
              <a:rPr spc="15" dirty="0">
                <a:cs typeface="Arial"/>
              </a:rPr>
              <a:t> </a:t>
            </a:r>
            <a:r>
              <a:rPr spc="-10" dirty="0">
                <a:cs typeface="Arial"/>
              </a:rPr>
              <a:t>sont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:</a:t>
            </a:r>
            <a:endParaRPr dirty="0">
              <a:cs typeface="Arial"/>
            </a:endParaRPr>
          </a:p>
          <a:p>
            <a:pPr marL="704215" marR="1177925" indent="-347980">
              <a:spcBef>
                <a:spcPts val="285"/>
              </a:spcBef>
              <a:buClr>
                <a:srgbClr val="00B0F0"/>
              </a:buClr>
              <a:buSzPct val="68750"/>
              <a:buFont typeface="Arial" panose="020B0604020202020204" pitchFamily="34" charset="0"/>
              <a:buChar char="•"/>
              <a:tabLst>
                <a:tab pos="704215" algn="l"/>
              </a:tabLst>
            </a:pPr>
            <a:r>
              <a:rPr spc="-5" dirty="0">
                <a:cs typeface="Arial"/>
              </a:rPr>
              <a:t>présentatio</a:t>
            </a:r>
            <a:r>
              <a:rPr spc="0" dirty="0">
                <a:cs typeface="Arial"/>
              </a:rPr>
              <a:t>n</a:t>
            </a:r>
            <a:r>
              <a:rPr spc="-40" dirty="0">
                <a:cs typeface="Arial"/>
              </a:rPr>
              <a:t> </a:t>
            </a:r>
            <a:r>
              <a:rPr spc="0" dirty="0">
                <a:cs typeface="Arial"/>
              </a:rPr>
              <a:t>d’informations,</a:t>
            </a:r>
            <a:r>
              <a:rPr spc="-65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e</a:t>
            </a:r>
            <a:r>
              <a:rPr spc="-20" dirty="0">
                <a:cs typeface="Arial"/>
              </a:rPr>
              <a:t> </a:t>
            </a:r>
            <a:r>
              <a:rPr spc="-5" dirty="0">
                <a:cs typeface="Arial"/>
              </a:rPr>
              <a:t>projet</a:t>
            </a:r>
            <a:r>
              <a:rPr spc="0" dirty="0">
                <a:cs typeface="Arial"/>
              </a:rPr>
              <a:t>s</a:t>
            </a:r>
            <a:r>
              <a:rPr spc="-15" dirty="0">
                <a:cs typeface="Arial"/>
              </a:rPr>
              <a:t> </a:t>
            </a:r>
            <a:r>
              <a:rPr spc="0" dirty="0">
                <a:cs typeface="Arial"/>
              </a:rPr>
              <a:t>intéressant</a:t>
            </a:r>
            <a:r>
              <a:rPr spc="-40" dirty="0">
                <a:cs typeface="Arial"/>
              </a:rPr>
              <a:t> </a:t>
            </a:r>
            <a:r>
              <a:rPr spc="-5" dirty="0">
                <a:cs typeface="Arial"/>
              </a:rPr>
              <a:t>l</a:t>
            </a:r>
            <a:r>
              <a:rPr spc="0" dirty="0">
                <a:cs typeface="Arial"/>
              </a:rPr>
              <a:t>e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quartie</a:t>
            </a:r>
            <a:r>
              <a:rPr spc="0" dirty="0">
                <a:cs typeface="Arial"/>
              </a:rPr>
              <a:t>r</a:t>
            </a:r>
            <a:r>
              <a:rPr spc="5" dirty="0">
                <a:cs typeface="Arial"/>
              </a:rPr>
              <a:t> </a:t>
            </a:r>
            <a:r>
              <a:rPr spc="-10" dirty="0">
                <a:cs typeface="Arial"/>
              </a:rPr>
              <a:t>pa</a:t>
            </a:r>
            <a:r>
              <a:rPr spc="0" dirty="0">
                <a:cs typeface="Arial"/>
              </a:rPr>
              <a:t>r des </a:t>
            </a:r>
            <a:r>
              <a:rPr spc="-5" dirty="0">
                <a:cs typeface="Arial"/>
              </a:rPr>
              <a:t>représentant</a:t>
            </a:r>
            <a:r>
              <a:rPr spc="0" dirty="0">
                <a:cs typeface="Arial"/>
              </a:rPr>
              <a:t>s</a:t>
            </a:r>
            <a:r>
              <a:rPr spc="-20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e</a:t>
            </a:r>
            <a:r>
              <a:rPr spc="-20" dirty="0">
                <a:cs typeface="Arial"/>
              </a:rPr>
              <a:t> </a:t>
            </a:r>
            <a:r>
              <a:rPr spc="-5" dirty="0">
                <a:cs typeface="Arial"/>
              </a:rPr>
              <a:t>l</a:t>
            </a:r>
            <a:r>
              <a:rPr spc="0" dirty="0">
                <a:cs typeface="Arial"/>
              </a:rPr>
              <a:t>a</a:t>
            </a:r>
            <a:r>
              <a:rPr spc="5" dirty="0">
                <a:cs typeface="Arial"/>
              </a:rPr>
              <a:t> </a:t>
            </a:r>
            <a:r>
              <a:rPr spc="-5" dirty="0">
                <a:cs typeface="Arial"/>
              </a:rPr>
              <a:t>ville</a:t>
            </a:r>
            <a:endParaRPr dirty="0">
              <a:cs typeface="Arial"/>
            </a:endParaRPr>
          </a:p>
          <a:p>
            <a:pPr marL="704215" indent="-347980">
              <a:buClr>
                <a:srgbClr val="00B0F0"/>
              </a:buClr>
              <a:buSzPct val="68750"/>
              <a:buFont typeface="Arial" panose="020B0604020202020204" pitchFamily="34" charset="0"/>
              <a:buChar char="•"/>
              <a:tabLst>
                <a:tab pos="704215" algn="l"/>
              </a:tabLst>
            </a:pPr>
            <a:r>
              <a:rPr spc="-10" dirty="0">
                <a:cs typeface="Arial"/>
              </a:rPr>
              <a:t>travau</a:t>
            </a:r>
            <a:r>
              <a:rPr spc="0" dirty="0">
                <a:cs typeface="Arial"/>
              </a:rPr>
              <a:t>x</a:t>
            </a:r>
            <a:r>
              <a:rPr spc="45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e</a:t>
            </a:r>
            <a:r>
              <a:rPr spc="-20" dirty="0">
                <a:cs typeface="Arial"/>
              </a:rPr>
              <a:t> </a:t>
            </a:r>
            <a:r>
              <a:rPr spc="-10" dirty="0">
                <a:cs typeface="Arial"/>
              </a:rPr>
              <a:t>réflexio</a:t>
            </a:r>
            <a:r>
              <a:rPr spc="0" dirty="0">
                <a:cs typeface="Arial"/>
              </a:rPr>
              <a:t>n</a:t>
            </a:r>
            <a:r>
              <a:rPr spc="25" dirty="0">
                <a:cs typeface="Arial"/>
              </a:rPr>
              <a:t> </a:t>
            </a:r>
            <a:r>
              <a:rPr spc="-5" dirty="0">
                <a:cs typeface="Arial"/>
              </a:rPr>
              <a:t>su</a:t>
            </a:r>
            <a:r>
              <a:rPr spc="0" dirty="0">
                <a:cs typeface="Arial"/>
              </a:rPr>
              <a:t>r</a:t>
            </a:r>
            <a:r>
              <a:rPr spc="-15" dirty="0">
                <a:cs typeface="Arial"/>
              </a:rPr>
              <a:t> </a:t>
            </a:r>
            <a:r>
              <a:rPr spc="0" dirty="0">
                <a:cs typeface="Arial"/>
              </a:rPr>
              <a:t>des</a:t>
            </a:r>
            <a:r>
              <a:rPr spc="-15" dirty="0">
                <a:cs typeface="Arial"/>
              </a:rPr>
              <a:t> </a:t>
            </a:r>
            <a:r>
              <a:rPr spc="5" dirty="0">
                <a:cs typeface="Arial"/>
              </a:rPr>
              <a:t>thème</a:t>
            </a:r>
            <a:r>
              <a:rPr spc="0" dirty="0">
                <a:cs typeface="Arial"/>
              </a:rPr>
              <a:t>s</a:t>
            </a:r>
            <a:r>
              <a:rPr spc="-35" dirty="0">
                <a:cs typeface="Arial"/>
              </a:rPr>
              <a:t> </a:t>
            </a:r>
            <a:r>
              <a:rPr spc="0" dirty="0">
                <a:cs typeface="Arial"/>
              </a:rPr>
              <a:t>touchant</a:t>
            </a:r>
            <a:r>
              <a:rPr spc="-40" dirty="0">
                <a:cs typeface="Arial"/>
              </a:rPr>
              <a:t> </a:t>
            </a:r>
            <a:r>
              <a:rPr spc="-5" dirty="0">
                <a:cs typeface="Arial"/>
              </a:rPr>
              <a:t>l</a:t>
            </a:r>
            <a:r>
              <a:rPr spc="0" dirty="0">
                <a:cs typeface="Arial"/>
              </a:rPr>
              <a:t>a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vi</a:t>
            </a:r>
            <a:r>
              <a:rPr spc="0" dirty="0">
                <a:cs typeface="Arial"/>
              </a:rPr>
              <a:t>e</a:t>
            </a:r>
            <a:r>
              <a:rPr spc="5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u </a:t>
            </a:r>
            <a:r>
              <a:rPr spc="-5" dirty="0">
                <a:cs typeface="Arial"/>
              </a:rPr>
              <a:t>quartier</a:t>
            </a:r>
            <a:endParaRPr dirty="0">
              <a:cs typeface="Arial"/>
            </a:endParaRPr>
          </a:p>
          <a:p>
            <a:pPr marL="704215" indent="-347980">
              <a:buClr>
                <a:srgbClr val="00B0F0"/>
              </a:buClr>
              <a:buSzPct val="68750"/>
              <a:buFont typeface="Arial" panose="020B0604020202020204" pitchFamily="34" charset="0"/>
              <a:buChar char="•"/>
              <a:tabLst>
                <a:tab pos="704215" algn="l"/>
              </a:tabLst>
            </a:pPr>
            <a:r>
              <a:rPr dirty="0">
                <a:cs typeface="Arial"/>
              </a:rPr>
              <a:t>remontée</a:t>
            </a:r>
            <a:r>
              <a:rPr spc="-15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e</a:t>
            </a:r>
            <a:r>
              <a:rPr spc="-20" dirty="0">
                <a:cs typeface="Arial"/>
              </a:rPr>
              <a:t> </a:t>
            </a:r>
            <a:r>
              <a:rPr spc="0" dirty="0">
                <a:cs typeface="Arial"/>
              </a:rPr>
              <a:t>problématiques</a:t>
            </a:r>
            <a:r>
              <a:rPr spc="-65" dirty="0">
                <a:cs typeface="Arial"/>
              </a:rPr>
              <a:t> </a:t>
            </a:r>
            <a:r>
              <a:rPr spc="0" dirty="0">
                <a:cs typeface="Arial"/>
              </a:rPr>
              <a:t>à</a:t>
            </a:r>
            <a:r>
              <a:rPr spc="5" dirty="0">
                <a:cs typeface="Arial"/>
              </a:rPr>
              <a:t> </a:t>
            </a:r>
            <a:r>
              <a:rPr spc="-5" dirty="0">
                <a:cs typeface="Arial"/>
              </a:rPr>
              <a:t>l</a:t>
            </a:r>
            <a:r>
              <a:rPr spc="0" dirty="0">
                <a:cs typeface="Arial"/>
              </a:rPr>
              <a:t>a</a:t>
            </a:r>
            <a:r>
              <a:rPr spc="-15" dirty="0">
                <a:cs typeface="Arial"/>
              </a:rPr>
              <a:t> </a:t>
            </a:r>
            <a:r>
              <a:rPr spc="0" dirty="0">
                <a:cs typeface="Arial"/>
              </a:rPr>
              <a:t>mairie</a:t>
            </a:r>
            <a:r>
              <a:rPr spc="-40" dirty="0">
                <a:cs typeface="Arial"/>
              </a:rPr>
              <a:t> </a:t>
            </a:r>
            <a:r>
              <a:rPr spc="0" dirty="0">
                <a:cs typeface="Arial"/>
              </a:rPr>
              <a:t>( </a:t>
            </a:r>
            <a:r>
              <a:rPr spc="-5" dirty="0">
                <a:cs typeface="Arial"/>
              </a:rPr>
              <a:t>retour</a:t>
            </a:r>
            <a:r>
              <a:rPr spc="0" dirty="0">
                <a:cs typeface="Arial"/>
              </a:rPr>
              <a:t>s</a:t>
            </a:r>
            <a:r>
              <a:rPr spc="5" dirty="0">
                <a:cs typeface="Arial"/>
              </a:rPr>
              <a:t> </a:t>
            </a:r>
            <a:r>
              <a:rPr spc="0" dirty="0">
                <a:cs typeface="Arial"/>
              </a:rPr>
              <a:t>caméras,</a:t>
            </a:r>
            <a:r>
              <a:rPr spc="-60" dirty="0">
                <a:cs typeface="Arial"/>
              </a:rPr>
              <a:t> </a:t>
            </a:r>
            <a:r>
              <a:rPr spc="0" dirty="0">
                <a:cs typeface="Arial"/>
              </a:rPr>
              <a:t>circulation,</a:t>
            </a:r>
            <a:r>
              <a:rPr spc="-65" dirty="0">
                <a:cs typeface="Arial"/>
              </a:rPr>
              <a:t> </a:t>
            </a:r>
            <a:r>
              <a:rPr spc="0" dirty="0">
                <a:cs typeface="Arial"/>
              </a:rPr>
              <a:t>Phebus,..</a:t>
            </a:r>
            <a:r>
              <a:rPr spc="-35" dirty="0">
                <a:cs typeface="Arial"/>
              </a:rPr>
              <a:t> </a:t>
            </a:r>
            <a:r>
              <a:rPr spc="0" dirty="0">
                <a:cs typeface="Arial"/>
              </a:rPr>
              <a:t>)</a:t>
            </a:r>
            <a:endParaRPr dirty="0">
              <a:cs typeface="Arial"/>
            </a:endParaRPr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dirty="0"/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dirty="0"/>
          </a:p>
          <a:p>
            <a:pPr marL="698500">
              <a:lnSpc>
                <a:spcPct val="100000"/>
              </a:lnSpc>
              <a:buClr>
                <a:srgbClr val="00B0F0"/>
              </a:buClr>
            </a:pPr>
            <a:endParaRPr lang="fr-FR" b="1" spc="-10" dirty="0">
              <a:cs typeface="Arial"/>
            </a:endParaRPr>
          </a:p>
          <a:p>
            <a:pPr marL="1041400" indent="-342900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sz="2000" spc="-10" dirty="0">
                <a:cs typeface="Arial"/>
              </a:rPr>
              <a:t>N</a:t>
            </a:r>
            <a:r>
              <a:rPr sz="2000" spc="-5" dirty="0">
                <a:cs typeface="Arial"/>
              </a:rPr>
              <a:t>ou</a:t>
            </a:r>
            <a:r>
              <a:rPr sz="2000" spc="0" dirty="0">
                <a:cs typeface="Arial"/>
              </a:rPr>
              <a:t>s</a:t>
            </a:r>
            <a:r>
              <a:rPr sz="2000" spc="-15" dirty="0">
                <a:cs typeface="Arial"/>
              </a:rPr>
              <a:t> </a:t>
            </a:r>
            <a:r>
              <a:rPr sz="2000" spc="0" dirty="0">
                <a:cs typeface="Arial"/>
              </a:rPr>
              <a:t>sommes</a:t>
            </a:r>
            <a:r>
              <a:rPr sz="2000" spc="-40" dirty="0">
                <a:cs typeface="Arial"/>
              </a:rPr>
              <a:t> </a:t>
            </a:r>
            <a:r>
              <a:rPr sz="2000" spc="-5" dirty="0">
                <a:cs typeface="Arial"/>
              </a:rPr>
              <a:t>vo</a:t>
            </a:r>
            <a:r>
              <a:rPr sz="2000" spc="0" dirty="0">
                <a:cs typeface="Arial"/>
              </a:rPr>
              <a:t>s</a:t>
            </a:r>
            <a:r>
              <a:rPr sz="2000" spc="-20" dirty="0">
                <a:cs typeface="Arial"/>
              </a:rPr>
              <a:t> </a:t>
            </a:r>
            <a:r>
              <a:rPr sz="2000" spc="-5" dirty="0" err="1">
                <a:cs typeface="Arial"/>
              </a:rPr>
              <a:t>interlocuteur</a:t>
            </a:r>
            <a:r>
              <a:rPr sz="2000" spc="0" dirty="0" err="1">
                <a:cs typeface="Arial"/>
              </a:rPr>
              <a:t>s</a:t>
            </a:r>
            <a:r>
              <a:rPr sz="2000" spc="-15" dirty="0">
                <a:cs typeface="Arial"/>
              </a:rPr>
              <a:t> </a:t>
            </a:r>
            <a:r>
              <a:rPr sz="2000" spc="0" dirty="0">
                <a:cs typeface="Arial"/>
              </a:rPr>
              <a:t>!</a:t>
            </a:r>
            <a:endParaRPr lang="fr-FR" sz="2000" dirty="0">
              <a:cs typeface="Arial"/>
            </a:endParaRPr>
          </a:p>
          <a:p>
            <a:pPr marL="1041400" indent="-342900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sz="2000" spc="-5" dirty="0" err="1">
                <a:cs typeface="Arial"/>
              </a:rPr>
              <a:t>N’hésite</a:t>
            </a:r>
            <a:r>
              <a:rPr sz="2000" spc="0" dirty="0" err="1">
                <a:cs typeface="Arial"/>
              </a:rPr>
              <a:t>z</a:t>
            </a:r>
            <a:r>
              <a:rPr sz="2000" spc="-40" dirty="0">
                <a:cs typeface="Arial"/>
              </a:rPr>
              <a:t> </a:t>
            </a:r>
            <a:r>
              <a:rPr sz="2000" spc="-5" dirty="0">
                <a:cs typeface="Arial"/>
              </a:rPr>
              <a:t>pa</a:t>
            </a:r>
            <a:r>
              <a:rPr sz="2000" spc="0" dirty="0">
                <a:cs typeface="Arial"/>
              </a:rPr>
              <a:t>s</a:t>
            </a:r>
            <a:r>
              <a:rPr sz="2000" spc="5" dirty="0">
                <a:cs typeface="Arial"/>
              </a:rPr>
              <a:t> </a:t>
            </a:r>
            <a:r>
              <a:rPr sz="2000" spc="0" dirty="0">
                <a:cs typeface="Arial"/>
              </a:rPr>
              <a:t>à</a:t>
            </a:r>
            <a:r>
              <a:rPr sz="2000" spc="5" dirty="0">
                <a:cs typeface="Arial"/>
              </a:rPr>
              <a:t> </a:t>
            </a:r>
            <a:r>
              <a:rPr sz="2000" spc="-5" dirty="0">
                <a:cs typeface="Arial"/>
              </a:rPr>
              <a:t>nou</a:t>
            </a:r>
            <a:r>
              <a:rPr sz="2000" spc="0" dirty="0">
                <a:cs typeface="Arial"/>
              </a:rPr>
              <a:t>s</a:t>
            </a:r>
            <a:r>
              <a:rPr sz="2000" spc="-40" dirty="0">
                <a:cs typeface="Arial"/>
              </a:rPr>
              <a:t> </a:t>
            </a:r>
            <a:r>
              <a:rPr sz="2000" spc="-5" dirty="0">
                <a:cs typeface="Arial"/>
              </a:rPr>
              <a:t>fair</a:t>
            </a:r>
            <a:r>
              <a:rPr sz="2000" spc="0" dirty="0">
                <a:cs typeface="Arial"/>
              </a:rPr>
              <a:t>e</a:t>
            </a:r>
            <a:r>
              <a:rPr sz="2000" spc="5" dirty="0">
                <a:cs typeface="Arial"/>
              </a:rPr>
              <a:t> </a:t>
            </a:r>
            <a:r>
              <a:rPr sz="2000" spc="-5" dirty="0">
                <a:cs typeface="Arial"/>
              </a:rPr>
              <a:t>par</a:t>
            </a:r>
            <a:r>
              <a:rPr sz="2000" spc="0" dirty="0">
                <a:cs typeface="Arial"/>
              </a:rPr>
              <a:t>t</a:t>
            </a:r>
            <a:r>
              <a:rPr sz="2000" spc="5" dirty="0">
                <a:cs typeface="Arial"/>
              </a:rPr>
              <a:t> </a:t>
            </a:r>
            <a:r>
              <a:rPr sz="2000" spc="-5" dirty="0">
                <a:cs typeface="Arial"/>
              </a:rPr>
              <a:t>d</a:t>
            </a:r>
            <a:r>
              <a:rPr sz="2000" spc="0" dirty="0">
                <a:cs typeface="Arial"/>
              </a:rPr>
              <a:t>e</a:t>
            </a:r>
            <a:r>
              <a:rPr sz="2000" spc="-15" dirty="0">
                <a:cs typeface="Arial"/>
              </a:rPr>
              <a:t> </a:t>
            </a:r>
            <a:r>
              <a:rPr sz="2000" spc="-5" dirty="0">
                <a:cs typeface="Arial"/>
              </a:rPr>
              <a:t>toute</a:t>
            </a:r>
            <a:r>
              <a:rPr sz="2000" spc="0" dirty="0">
                <a:cs typeface="Arial"/>
              </a:rPr>
              <a:t>s</a:t>
            </a:r>
            <a:r>
              <a:rPr sz="2000" spc="5" dirty="0">
                <a:cs typeface="Arial"/>
              </a:rPr>
              <a:t> </a:t>
            </a:r>
            <a:r>
              <a:rPr sz="2000" spc="-5" dirty="0">
                <a:cs typeface="Arial"/>
              </a:rPr>
              <a:t>vo</a:t>
            </a:r>
            <a:r>
              <a:rPr sz="2000" spc="0" dirty="0">
                <a:cs typeface="Arial"/>
              </a:rPr>
              <a:t>s</a:t>
            </a:r>
            <a:r>
              <a:rPr sz="2000" spc="-20" dirty="0">
                <a:cs typeface="Arial"/>
              </a:rPr>
              <a:t> </a:t>
            </a:r>
            <a:r>
              <a:rPr sz="2000" spc="0" dirty="0">
                <a:cs typeface="Arial"/>
              </a:rPr>
              <a:t>problématiques</a:t>
            </a:r>
            <a:r>
              <a:rPr sz="2000" spc="-65" dirty="0">
                <a:cs typeface="Arial"/>
              </a:rPr>
              <a:t> </a:t>
            </a:r>
            <a:r>
              <a:rPr sz="2000" spc="0" dirty="0">
                <a:cs typeface="Arial"/>
              </a:rPr>
              <a:t>!</a:t>
            </a:r>
            <a:endParaRPr sz="2000" dirty="0"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5811" y="4824324"/>
            <a:ext cx="582168" cy="762000"/>
          </a:xfrm>
          <a:custGeom>
            <a:avLst/>
            <a:gdLst/>
            <a:ahLst/>
            <a:cxnLst/>
            <a:rect l="l" t="t" r="r" b="b"/>
            <a:pathLst>
              <a:path w="582168" h="762000">
                <a:moveTo>
                  <a:pt x="289559" y="0"/>
                </a:moveTo>
                <a:lnTo>
                  <a:pt x="289559" y="188975"/>
                </a:lnTo>
                <a:lnTo>
                  <a:pt x="0" y="188975"/>
                </a:lnTo>
                <a:lnTo>
                  <a:pt x="0" y="569976"/>
                </a:lnTo>
                <a:lnTo>
                  <a:pt x="289559" y="569976"/>
                </a:lnTo>
                <a:lnTo>
                  <a:pt x="289559" y="762000"/>
                </a:lnTo>
                <a:lnTo>
                  <a:pt x="582168" y="381000"/>
                </a:lnTo>
                <a:lnTo>
                  <a:pt x="289559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5809262-3F18-4832-AC02-FA3E313862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22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43216" y="560831"/>
            <a:ext cx="2474976" cy="92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3300" y="854828"/>
            <a:ext cx="4164965" cy="544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285"/>
              </a:lnSpc>
            </a:pPr>
            <a:r>
              <a:rPr sz="2400" b="1" spc="-20" dirty="0">
                <a:solidFill>
                  <a:srgbClr val="00AFEF"/>
                </a:solidFill>
                <a:cs typeface="Arial"/>
              </a:rPr>
              <a:t>Conseil </a:t>
            </a:r>
            <a:r>
              <a:rPr sz="2400" b="1" spc="-30" dirty="0">
                <a:solidFill>
                  <a:srgbClr val="00AFEF"/>
                </a:solidFill>
                <a:cs typeface="Arial"/>
              </a:rPr>
              <a:t>d</a:t>
            </a:r>
            <a:r>
              <a:rPr sz="2400" b="1" spc="-20" dirty="0">
                <a:solidFill>
                  <a:srgbClr val="00AFEF"/>
                </a:solidFill>
                <a:cs typeface="Arial"/>
              </a:rPr>
              <a:t>e</a:t>
            </a:r>
            <a:r>
              <a:rPr sz="2400" b="1" spc="5" dirty="0">
                <a:solidFill>
                  <a:srgbClr val="00AFEF"/>
                </a:solidFill>
                <a:cs typeface="Arial"/>
              </a:rPr>
              <a:t> </a:t>
            </a:r>
            <a:r>
              <a:rPr sz="2400" b="1" spc="-5" dirty="0">
                <a:solidFill>
                  <a:srgbClr val="00AFEF"/>
                </a:solidFill>
                <a:cs typeface="Arial"/>
              </a:rPr>
              <a:t>quartier</a:t>
            </a:r>
            <a:endParaRPr sz="2400" dirty="0"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3300" y="1481327"/>
            <a:ext cx="8763000" cy="40944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5095"/>
            <a:r>
              <a:rPr spc="-15" dirty="0">
                <a:cs typeface="Arial"/>
              </a:rPr>
              <a:t>4</a:t>
            </a:r>
            <a:r>
              <a:rPr spc="-10" dirty="0">
                <a:cs typeface="Arial"/>
              </a:rPr>
              <a:t> </a:t>
            </a:r>
            <a:r>
              <a:rPr spc="-15" dirty="0">
                <a:cs typeface="Arial"/>
              </a:rPr>
              <a:t>réunion</a:t>
            </a:r>
            <a:r>
              <a:rPr spc="-10" dirty="0">
                <a:cs typeface="Arial"/>
              </a:rPr>
              <a:t>s</a:t>
            </a:r>
            <a:r>
              <a:rPr spc="40" dirty="0">
                <a:cs typeface="Arial"/>
              </a:rPr>
              <a:t> </a:t>
            </a:r>
            <a:r>
              <a:rPr spc="-10" dirty="0">
                <a:cs typeface="Arial"/>
              </a:rPr>
              <a:t>organisées</a:t>
            </a:r>
            <a:r>
              <a:rPr spc="40" dirty="0">
                <a:cs typeface="Arial"/>
              </a:rPr>
              <a:t> </a:t>
            </a:r>
            <a:r>
              <a:rPr spc="-15" dirty="0">
                <a:cs typeface="Arial"/>
              </a:rPr>
              <a:t>depui</a:t>
            </a:r>
            <a:r>
              <a:rPr spc="-10" dirty="0">
                <a:cs typeface="Arial"/>
              </a:rPr>
              <a:t>s</a:t>
            </a:r>
            <a:r>
              <a:rPr spc="15" dirty="0">
                <a:cs typeface="Arial"/>
              </a:rPr>
              <a:t> </a:t>
            </a:r>
            <a:r>
              <a:rPr spc="-15" dirty="0">
                <a:cs typeface="Arial"/>
              </a:rPr>
              <a:t>la</a:t>
            </a:r>
            <a:r>
              <a:rPr spc="10" dirty="0">
                <a:cs typeface="Arial"/>
              </a:rPr>
              <a:t> </a:t>
            </a:r>
            <a:r>
              <a:rPr spc="-15" dirty="0" err="1">
                <a:cs typeface="Arial"/>
              </a:rPr>
              <a:t>dernière</a:t>
            </a:r>
            <a:r>
              <a:rPr spc="40" dirty="0">
                <a:cs typeface="Arial"/>
              </a:rPr>
              <a:t> </a:t>
            </a:r>
            <a:r>
              <a:rPr spc="-15" dirty="0">
                <a:cs typeface="Arial"/>
              </a:rPr>
              <a:t>AG</a:t>
            </a:r>
            <a:endParaRPr lang="fr-FR" spc="-15" dirty="0">
              <a:cs typeface="Arial"/>
            </a:endParaRPr>
          </a:p>
          <a:p>
            <a:pPr marL="125095"/>
            <a:endParaRPr dirty="0">
              <a:cs typeface="Arial"/>
            </a:endParaRPr>
          </a:p>
          <a:p>
            <a:pPr marL="360045" marR="109855" indent="-347980">
              <a:spcBef>
                <a:spcPts val="285"/>
              </a:spcBef>
              <a:buClr>
                <a:srgbClr val="00B0F0"/>
              </a:buClr>
              <a:buSzPct val="68750"/>
              <a:buFont typeface="Wingdings" panose="05000000000000000000" pitchFamily="2" charset="2"/>
              <a:buChar char="Ø"/>
              <a:tabLst>
                <a:tab pos="360045" algn="l"/>
              </a:tabLst>
            </a:pPr>
            <a:r>
              <a:rPr spc="-5" dirty="0">
                <a:cs typeface="Arial"/>
              </a:rPr>
              <a:t>19/05/18</a:t>
            </a:r>
            <a:r>
              <a:rPr spc="0" dirty="0">
                <a:cs typeface="Arial"/>
              </a:rPr>
              <a:t>: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politiqu</a:t>
            </a:r>
            <a:r>
              <a:rPr spc="0" dirty="0">
                <a:cs typeface="Arial"/>
              </a:rPr>
              <a:t>e</a:t>
            </a:r>
            <a:r>
              <a:rPr spc="-40" dirty="0">
                <a:cs typeface="Arial"/>
              </a:rPr>
              <a:t> </a:t>
            </a:r>
            <a:r>
              <a:rPr spc="-5" dirty="0">
                <a:cs typeface="Arial"/>
              </a:rPr>
              <a:t>culturell</a:t>
            </a:r>
            <a:r>
              <a:rPr spc="0" dirty="0">
                <a:cs typeface="Arial"/>
              </a:rPr>
              <a:t>e</a:t>
            </a:r>
            <a:r>
              <a:rPr spc="-40" dirty="0">
                <a:cs typeface="Arial"/>
              </a:rPr>
              <a:t> </a:t>
            </a:r>
            <a:r>
              <a:rPr spc="0" dirty="0">
                <a:cs typeface="Arial"/>
              </a:rPr>
              <a:t>:</a:t>
            </a:r>
            <a:r>
              <a:rPr spc="-5" dirty="0">
                <a:cs typeface="Arial"/>
              </a:rPr>
              <a:t> </a:t>
            </a:r>
            <a:r>
              <a:rPr spc="0" dirty="0">
                <a:cs typeface="Arial"/>
              </a:rPr>
              <a:t>trois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troupe</a:t>
            </a:r>
            <a:r>
              <a:rPr spc="0" dirty="0">
                <a:cs typeface="Arial"/>
              </a:rPr>
              <a:t>s</a:t>
            </a:r>
            <a:r>
              <a:rPr spc="-15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e </a:t>
            </a:r>
            <a:r>
              <a:rPr spc="-5" dirty="0">
                <a:cs typeface="Arial"/>
              </a:rPr>
              <a:t>théatr</a:t>
            </a:r>
            <a:r>
              <a:rPr spc="0" dirty="0">
                <a:cs typeface="Arial"/>
              </a:rPr>
              <a:t>e</a:t>
            </a:r>
            <a:r>
              <a:rPr spc="5" dirty="0">
                <a:cs typeface="Arial"/>
              </a:rPr>
              <a:t> </a:t>
            </a:r>
            <a:r>
              <a:rPr spc="-10" dirty="0">
                <a:cs typeface="Arial"/>
              </a:rPr>
              <a:t>e</a:t>
            </a:r>
            <a:r>
              <a:rPr spc="0" dirty="0">
                <a:cs typeface="Arial"/>
              </a:rPr>
              <a:t>n</a:t>
            </a:r>
            <a:r>
              <a:rPr spc="-20" dirty="0">
                <a:cs typeface="Arial"/>
              </a:rPr>
              <a:t> </a:t>
            </a:r>
            <a:r>
              <a:rPr spc="-5" dirty="0">
                <a:cs typeface="Arial"/>
              </a:rPr>
              <a:t>résidenc</a:t>
            </a:r>
            <a:r>
              <a:rPr spc="0" dirty="0">
                <a:cs typeface="Arial"/>
              </a:rPr>
              <a:t>e</a:t>
            </a:r>
            <a:r>
              <a:rPr spc="-20" dirty="0">
                <a:cs typeface="Arial"/>
              </a:rPr>
              <a:t> </a:t>
            </a:r>
            <a:r>
              <a:rPr spc="-5" dirty="0">
                <a:cs typeface="Arial"/>
              </a:rPr>
              <a:t>dan</a:t>
            </a:r>
            <a:r>
              <a:rPr spc="0" dirty="0">
                <a:cs typeface="Arial"/>
              </a:rPr>
              <a:t>s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l</a:t>
            </a:r>
            <a:r>
              <a:rPr spc="0" dirty="0">
                <a:cs typeface="Arial"/>
              </a:rPr>
              <a:t>e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quartier, développemen</a:t>
            </a:r>
            <a:r>
              <a:rPr spc="0" dirty="0">
                <a:cs typeface="Arial"/>
              </a:rPr>
              <a:t>t</a:t>
            </a:r>
            <a:r>
              <a:rPr spc="-45" dirty="0">
                <a:cs typeface="Arial"/>
              </a:rPr>
              <a:t> </a:t>
            </a:r>
            <a:r>
              <a:rPr spc="0" dirty="0">
                <a:cs typeface="Arial"/>
              </a:rPr>
              <a:t>des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jardin</a:t>
            </a:r>
            <a:r>
              <a:rPr spc="0" dirty="0">
                <a:cs typeface="Arial"/>
              </a:rPr>
              <a:t>s</a:t>
            </a:r>
            <a:r>
              <a:rPr spc="-20" dirty="0">
                <a:cs typeface="Arial"/>
              </a:rPr>
              <a:t> </a:t>
            </a:r>
            <a:r>
              <a:rPr spc="0" dirty="0">
                <a:cs typeface="Arial"/>
              </a:rPr>
              <a:t>potagers,Comment</a:t>
            </a:r>
            <a:r>
              <a:rPr spc="-65" dirty="0">
                <a:cs typeface="Arial"/>
              </a:rPr>
              <a:t> </a:t>
            </a:r>
            <a:r>
              <a:rPr spc="-5" dirty="0">
                <a:cs typeface="Arial"/>
              </a:rPr>
              <a:t>fair</a:t>
            </a:r>
            <a:r>
              <a:rPr spc="0" dirty="0">
                <a:cs typeface="Arial"/>
              </a:rPr>
              <a:t>e</a:t>
            </a:r>
            <a:r>
              <a:rPr spc="-15" dirty="0">
                <a:cs typeface="Arial"/>
              </a:rPr>
              <a:t> </a:t>
            </a:r>
            <a:r>
              <a:rPr spc="-10" dirty="0">
                <a:cs typeface="Arial"/>
              </a:rPr>
              <a:t>pou</a:t>
            </a:r>
            <a:r>
              <a:rPr spc="0" dirty="0">
                <a:cs typeface="Arial"/>
              </a:rPr>
              <a:t>r </a:t>
            </a:r>
            <a:r>
              <a:rPr spc="-5" dirty="0">
                <a:cs typeface="Arial"/>
              </a:rPr>
              <a:t>touche</a:t>
            </a:r>
            <a:r>
              <a:rPr spc="0" dirty="0">
                <a:cs typeface="Arial"/>
              </a:rPr>
              <a:t>r</a:t>
            </a:r>
            <a:r>
              <a:rPr spc="-15" dirty="0">
                <a:cs typeface="Arial"/>
              </a:rPr>
              <a:t> </a:t>
            </a:r>
            <a:r>
              <a:rPr spc="0" dirty="0">
                <a:cs typeface="Arial"/>
              </a:rPr>
              <a:t>les</a:t>
            </a:r>
            <a:r>
              <a:rPr spc="-15" dirty="0">
                <a:cs typeface="Arial"/>
              </a:rPr>
              <a:t> </a:t>
            </a:r>
            <a:r>
              <a:rPr spc="0" dirty="0">
                <a:cs typeface="Arial"/>
              </a:rPr>
              <a:t>habitants</a:t>
            </a:r>
            <a:r>
              <a:rPr spc="-40" dirty="0">
                <a:cs typeface="Arial"/>
              </a:rPr>
              <a:t> </a:t>
            </a:r>
            <a:r>
              <a:rPr spc="-10" dirty="0">
                <a:cs typeface="Arial"/>
              </a:rPr>
              <a:t>du </a:t>
            </a:r>
            <a:r>
              <a:rPr spc="-5" dirty="0">
                <a:cs typeface="Arial"/>
              </a:rPr>
              <a:t>quartie</a:t>
            </a:r>
            <a:r>
              <a:rPr spc="0" dirty="0">
                <a:cs typeface="Arial"/>
              </a:rPr>
              <a:t>r</a:t>
            </a:r>
            <a:r>
              <a:rPr spc="5" dirty="0">
                <a:cs typeface="Arial"/>
              </a:rPr>
              <a:t> </a:t>
            </a:r>
            <a:r>
              <a:rPr spc="0" dirty="0">
                <a:cs typeface="Arial"/>
              </a:rPr>
              <a:t>lors</a:t>
            </a:r>
            <a:r>
              <a:rPr spc="-15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u </a:t>
            </a:r>
            <a:r>
              <a:rPr spc="5" dirty="0">
                <a:cs typeface="Arial"/>
              </a:rPr>
              <a:t>moi</a:t>
            </a:r>
            <a:r>
              <a:rPr spc="0" dirty="0">
                <a:cs typeface="Arial"/>
              </a:rPr>
              <a:t>s</a:t>
            </a:r>
            <a:r>
              <a:rPr spc="-55" dirty="0">
                <a:cs typeface="Arial"/>
              </a:rPr>
              <a:t> </a:t>
            </a:r>
            <a:r>
              <a:rPr spc="-10" dirty="0">
                <a:cs typeface="Arial"/>
              </a:rPr>
              <a:t>Molièr</a:t>
            </a:r>
            <a:r>
              <a:rPr spc="0" dirty="0">
                <a:cs typeface="Arial"/>
              </a:rPr>
              <a:t>e ?</a:t>
            </a:r>
            <a:r>
              <a:rPr spc="5" dirty="0">
                <a:cs typeface="Arial"/>
              </a:rPr>
              <a:t> </a:t>
            </a:r>
            <a:r>
              <a:rPr spc="-5" dirty="0">
                <a:cs typeface="Arial"/>
              </a:rPr>
              <a:t>résea</a:t>
            </a:r>
            <a:r>
              <a:rPr spc="0" dirty="0">
                <a:cs typeface="Arial"/>
              </a:rPr>
              <a:t>u</a:t>
            </a:r>
            <a:r>
              <a:rPr spc="-20" dirty="0">
                <a:cs typeface="Arial"/>
              </a:rPr>
              <a:t> </a:t>
            </a:r>
            <a:r>
              <a:rPr spc="0" dirty="0">
                <a:cs typeface="Arial"/>
              </a:rPr>
              <a:t>des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bibliothèques</a:t>
            </a:r>
            <a:r>
              <a:rPr spc="0" dirty="0">
                <a:cs typeface="Arial"/>
              </a:rPr>
              <a:t>,</a:t>
            </a:r>
            <a:r>
              <a:rPr spc="-65" dirty="0">
                <a:cs typeface="Arial"/>
              </a:rPr>
              <a:t> </a:t>
            </a:r>
            <a:r>
              <a:rPr spc="-5" dirty="0">
                <a:cs typeface="Arial"/>
              </a:rPr>
              <a:t>développemen</a:t>
            </a:r>
            <a:r>
              <a:rPr spc="0" dirty="0">
                <a:cs typeface="Arial"/>
              </a:rPr>
              <a:t>t</a:t>
            </a:r>
            <a:r>
              <a:rPr spc="-45" dirty="0">
                <a:cs typeface="Arial"/>
              </a:rPr>
              <a:t> </a:t>
            </a:r>
            <a:r>
              <a:rPr spc="0" dirty="0">
                <a:cs typeface="Arial"/>
              </a:rPr>
              <a:t>des</a:t>
            </a:r>
            <a:r>
              <a:rPr spc="-15" dirty="0">
                <a:cs typeface="Arial"/>
              </a:rPr>
              <a:t> </a:t>
            </a:r>
            <a:r>
              <a:rPr spc="0" dirty="0">
                <a:cs typeface="Arial"/>
              </a:rPr>
              <a:t>boites à</a:t>
            </a:r>
            <a:r>
              <a:rPr spc="5" dirty="0">
                <a:cs typeface="Arial"/>
              </a:rPr>
              <a:t> </a:t>
            </a:r>
            <a:r>
              <a:rPr spc="-5" dirty="0">
                <a:cs typeface="Arial"/>
              </a:rPr>
              <a:t>livre</a:t>
            </a:r>
            <a:r>
              <a:rPr spc="0" dirty="0">
                <a:cs typeface="Arial"/>
              </a:rPr>
              <a:t>s</a:t>
            </a:r>
            <a:r>
              <a:rPr spc="-15" dirty="0">
                <a:cs typeface="Arial"/>
              </a:rPr>
              <a:t> </a:t>
            </a:r>
            <a:r>
              <a:rPr spc="0" dirty="0">
                <a:cs typeface="Arial"/>
              </a:rPr>
              <a:t>.</a:t>
            </a:r>
            <a:r>
              <a:rPr spc="-5" dirty="0">
                <a:cs typeface="Arial"/>
              </a:rPr>
              <a:t> Demand</a:t>
            </a:r>
            <a:r>
              <a:rPr spc="0" dirty="0">
                <a:cs typeface="Arial"/>
              </a:rPr>
              <a:t>e</a:t>
            </a:r>
            <a:r>
              <a:rPr spc="-40" dirty="0">
                <a:cs typeface="Arial"/>
              </a:rPr>
              <a:t> </a:t>
            </a:r>
            <a:r>
              <a:rPr spc="-10" dirty="0">
                <a:cs typeface="Arial"/>
              </a:rPr>
              <a:t>M2H2</a:t>
            </a:r>
            <a:r>
              <a:rPr spc="0" dirty="0">
                <a:cs typeface="Arial"/>
              </a:rPr>
              <a:t>A </a:t>
            </a:r>
            <a:r>
              <a:rPr spc="-10" dirty="0">
                <a:cs typeface="Arial"/>
              </a:rPr>
              <a:t>pou</a:t>
            </a:r>
            <a:r>
              <a:rPr spc="0" dirty="0">
                <a:cs typeface="Arial"/>
              </a:rPr>
              <a:t>r </a:t>
            </a:r>
            <a:r>
              <a:rPr spc="15" dirty="0">
                <a:cs typeface="Arial"/>
              </a:rPr>
              <a:t> </a:t>
            </a:r>
            <a:r>
              <a:rPr spc="-10" dirty="0">
                <a:cs typeface="Arial"/>
              </a:rPr>
              <a:t>panneau</a:t>
            </a:r>
            <a:r>
              <a:rPr spc="0" dirty="0">
                <a:cs typeface="Arial"/>
              </a:rPr>
              <a:t>x</a:t>
            </a:r>
            <a:r>
              <a:rPr spc="20" dirty="0">
                <a:cs typeface="Arial"/>
              </a:rPr>
              <a:t> </a:t>
            </a:r>
            <a:r>
              <a:rPr spc="0" dirty="0">
                <a:cs typeface="Arial"/>
              </a:rPr>
              <a:t>«</a:t>
            </a:r>
            <a:r>
              <a:rPr spc="5" dirty="0">
                <a:cs typeface="Arial"/>
              </a:rPr>
              <a:t> </a:t>
            </a:r>
            <a:r>
              <a:rPr spc="-5" dirty="0">
                <a:cs typeface="Arial"/>
              </a:rPr>
              <a:t>tourne</a:t>
            </a:r>
            <a:r>
              <a:rPr spc="0" dirty="0">
                <a:cs typeface="Arial"/>
              </a:rPr>
              <a:t>z</a:t>
            </a:r>
            <a:r>
              <a:rPr spc="5" dirty="0">
                <a:cs typeface="Arial"/>
              </a:rPr>
              <a:t> </a:t>
            </a:r>
            <a:r>
              <a:rPr spc="0" dirty="0">
                <a:cs typeface="Arial"/>
              </a:rPr>
              <a:t>à</a:t>
            </a:r>
            <a:r>
              <a:rPr spc="-20" dirty="0">
                <a:cs typeface="Arial"/>
              </a:rPr>
              <a:t> </a:t>
            </a:r>
            <a:r>
              <a:rPr spc="-5" dirty="0">
                <a:cs typeface="Arial"/>
              </a:rPr>
              <a:t>droit</a:t>
            </a:r>
            <a:r>
              <a:rPr spc="0" dirty="0">
                <a:cs typeface="Arial"/>
              </a:rPr>
              <a:t>e</a:t>
            </a:r>
            <a:r>
              <a:rPr spc="5" dirty="0">
                <a:cs typeface="Arial"/>
              </a:rPr>
              <a:t> </a:t>
            </a:r>
            <a:r>
              <a:rPr spc="0" dirty="0">
                <a:cs typeface="Arial"/>
              </a:rPr>
              <a:t>»</a:t>
            </a:r>
            <a:r>
              <a:rPr spc="5" dirty="0">
                <a:cs typeface="Arial"/>
              </a:rPr>
              <a:t> </a:t>
            </a:r>
            <a:r>
              <a:rPr spc="-10" dirty="0">
                <a:cs typeface="Arial"/>
              </a:rPr>
              <a:t>pou</a:t>
            </a:r>
            <a:r>
              <a:rPr spc="0" dirty="0">
                <a:cs typeface="Arial"/>
              </a:rPr>
              <a:t>r les</a:t>
            </a:r>
            <a:r>
              <a:rPr spc="-35" dirty="0">
                <a:cs typeface="Arial"/>
              </a:rPr>
              <a:t> </a:t>
            </a:r>
            <a:r>
              <a:rPr spc="0" dirty="0">
                <a:cs typeface="Arial"/>
              </a:rPr>
              <a:t>vélos,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bilan </a:t>
            </a:r>
            <a:r>
              <a:rPr spc="0" dirty="0">
                <a:cs typeface="Arial"/>
              </a:rPr>
              <a:t>installation</a:t>
            </a:r>
            <a:r>
              <a:rPr spc="-65" dirty="0">
                <a:cs typeface="Arial"/>
              </a:rPr>
              <a:t> </a:t>
            </a:r>
            <a:r>
              <a:rPr spc="0" dirty="0">
                <a:cs typeface="Arial"/>
              </a:rPr>
              <a:t>caméras,</a:t>
            </a:r>
            <a:r>
              <a:rPr spc="-60" dirty="0">
                <a:cs typeface="Arial"/>
              </a:rPr>
              <a:t> </a:t>
            </a:r>
            <a:r>
              <a:rPr spc="0" dirty="0">
                <a:cs typeface="Arial"/>
              </a:rPr>
              <a:t>inscription</a:t>
            </a:r>
            <a:r>
              <a:rPr spc="-65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e </a:t>
            </a:r>
            <a:r>
              <a:rPr spc="-5" dirty="0">
                <a:cs typeface="Arial"/>
              </a:rPr>
              <a:t>l</a:t>
            </a:r>
            <a:r>
              <a:rPr spc="0" dirty="0">
                <a:cs typeface="Arial"/>
              </a:rPr>
              <a:t>a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vill</a:t>
            </a:r>
            <a:r>
              <a:rPr spc="0" dirty="0">
                <a:cs typeface="Arial"/>
              </a:rPr>
              <a:t>e</a:t>
            </a:r>
            <a:r>
              <a:rPr spc="-20" dirty="0">
                <a:cs typeface="Arial"/>
              </a:rPr>
              <a:t> </a:t>
            </a:r>
            <a:r>
              <a:rPr spc="0" dirty="0">
                <a:cs typeface="Arial"/>
              </a:rPr>
              <a:t>à</a:t>
            </a:r>
            <a:r>
              <a:rPr spc="5" dirty="0">
                <a:cs typeface="Arial"/>
              </a:rPr>
              <a:t> </a:t>
            </a:r>
            <a:r>
              <a:rPr spc="0" dirty="0">
                <a:cs typeface="Arial"/>
              </a:rPr>
              <a:t>voisins</a:t>
            </a:r>
            <a:r>
              <a:rPr spc="-40" dirty="0">
                <a:cs typeface="Arial"/>
              </a:rPr>
              <a:t> </a:t>
            </a:r>
            <a:r>
              <a:rPr spc="0" dirty="0">
                <a:cs typeface="Arial"/>
              </a:rPr>
              <a:t>vigilants</a:t>
            </a:r>
            <a:r>
              <a:rPr spc="-40" dirty="0">
                <a:cs typeface="Arial"/>
              </a:rPr>
              <a:t> </a:t>
            </a:r>
            <a:r>
              <a:rPr spc="0" dirty="0">
                <a:cs typeface="Arial"/>
              </a:rPr>
              <a:t>,</a:t>
            </a:r>
            <a:r>
              <a:rPr spc="-5" dirty="0">
                <a:cs typeface="Arial"/>
              </a:rPr>
              <a:t> </a:t>
            </a:r>
            <a:r>
              <a:rPr spc="0" dirty="0">
                <a:cs typeface="Arial"/>
              </a:rPr>
              <a:t>infos</a:t>
            </a:r>
            <a:r>
              <a:rPr spc="-35" dirty="0">
                <a:cs typeface="Arial"/>
              </a:rPr>
              <a:t> </a:t>
            </a:r>
            <a:r>
              <a:rPr spc="-5" dirty="0" err="1">
                <a:cs typeface="Arial"/>
              </a:rPr>
              <a:t>proje</a:t>
            </a:r>
            <a:r>
              <a:rPr spc="0" dirty="0" err="1">
                <a:cs typeface="Arial"/>
              </a:rPr>
              <a:t>t</a:t>
            </a:r>
            <a:r>
              <a:rPr spc="5" dirty="0">
                <a:cs typeface="Arial"/>
              </a:rPr>
              <a:t> </a:t>
            </a:r>
            <a:r>
              <a:rPr spc="-5" dirty="0" err="1">
                <a:cs typeface="Arial"/>
              </a:rPr>
              <a:t>Phebus</a:t>
            </a:r>
            <a:endParaRPr dirty="0"/>
          </a:p>
          <a:p>
            <a:pPr marL="342900" indent="-342900">
              <a:spcBef>
                <a:spcPts val="32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dirty="0"/>
          </a:p>
          <a:p>
            <a:pPr marL="360045" marR="393700" indent="-347980">
              <a:buClr>
                <a:srgbClr val="00B0F0"/>
              </a:buClr>
              <a:buSzPct val="68750"/>
              <a:buFont typeface="Wingdings" panose="05000000000000000000" pitchFamily="2" charset="2"/>
              <a:buChar char="Ø"/>
              <a:tabLst>
                <a:tab pos="360045" algn="l"/>
              </a:tabLst>
            </a:pPr>
            <a:r>
              <a:rPr spc="-5" dirty="0">
                <a:cs typeface="Arial"/>
              </a:rPr>
              <a:t>11/09/1</a:t>
            </a:r>
            <a:r>
              <a:rPr spc="0" dirty="0">
                <a:cs typeface="Arial"/>
              </a:rPr>
              <a:t>8</a:t>
            </a:r>
            <a:r>
              <a:rPr spc="-20" dirty="0">
                <a:cs typeface="Arial"/>
              </a:rPr>
              <a:t> </a:t>
            </a:r>
            <a:r>
              <a:rPr spc="0" dirty="0">
                <a:cs typeface="Arial"/>
              </a:rPr>
              <a:t>:</a:t>
            </a:r>
            <a:r>
              <a:rPr spc="20" dirty="0">
                <a:cs typeface="Arial"/>
              </a:rPr>
              <a:t> </a:t>
            </a:r>
            <a:r>
              <a:rPr spc="-5" dirty="0">
                <a:cs typeface="Arial"/>
              </a:rPr>
              <a:t>proje</a:t>
            </a:r>
            <a:r>
              <a:rPr spc="0" dirty="0">
                <a:cs typeface="Arial"/>
              </a:rPr>
              <a:t>t</a:t>
            </a:r>
            <a:r>
              <a:rPr spc="-20" dirty="0">
                <a:cs typeface="Arial"/>
              </a:rPr>
              <a:t> </a:t>
            </a:r>
            <a:r>
              <a:rPr spc="-5" dirty="0">
                <a:cs typeface="Arial"/>
              </a:rPr>
              <a:t>d’extensio</a:t>
            </a:r>
            <a:r>
              <a:rPr spc="0" dirty="0">
                <a:cs typeface="Arial"/>
              </a:rPr>
              <a:t>n</a:t>
            </a:r>
            <a:r>
              <a:rPr spc="-20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u cimetière</a:t>
            </a:r>
            <a:r>
              <a:rPr spc="-60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e </a:t>
            </a:r>
            <a:r>
              <a:rPr spc="-5" dirty="0">
                <a:cs typeface="Arial"/>
              </a:rPr>
              <a:t>Montreuil</a:t>
            </a:r>
            <a:r>
              <a:rPr spc="0" dirty="0">
                <a:cs typeface="Arial"/>
              </a:rPr>
              <a:t>.</a:t>
            </a:r>
            <a:r>
              <a:rPr spc="-20" dirty="0">
                <a:cs typeface="Arial"/>
              </a:rPr>
              <a:t> </a:t>
            </a:r>
            <a:r>
              <a:rPr spc="0" dirty="0">
                <a:cs typeface="Arial"/>
              </a:rPr>
              <a:t>Prise</a:t>
            </a:r>
            <a:r>
              <a:rPr spc="-15" dirty="0">
                <a:cs typeface="Arial"/>
              </a:rPr>
              <a:t> </a:t>
            </a:r>
            <a:r>
              <a:rPr spc="-10" dirty="0">
                <a:cs typeface="Arial"/>
              </a:rPr>
              <a:t>e</a:t>
            </a:r>
            <a:r>
              <a:rPr spc="0" dirty="0">
                <a:cs typeface="Arial"/>
              </a:rPr>
              <a:t>n</a:t>
            </a:r>
            <a:r>
              <a:rPr spc="-20" dirty="0">
                <a:cs typeface="Arial"/>
              </a:rPr>
              <a:t> </a:t>
            </a:r>
            <a:r>
              <a:rPr spc="5" dirty="0">
                <a:cs typeface="Arial"/>
              </a:rPr>
              <a:t>compt</a:t>
            </a:r>
            <a:r>
              <a:rPr spc="0" dirty="0">
                <a:cs typeface="Arial"/>
              </a:rPr>
              <a:t>e</a:t>
            </a:r>
            <a:r>
              <a:rPr spc="-35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e</a:t>
            </a:r>
            <a:r>
              <a:rPr spc="-20" dirty="0">
                <a:cs typeface="Arial"/>
              </a:rPr>
              <a:t> </a:t>
            </a:r>
            <a:r>
              <a:rPr spc="-5" dirty="0">
                <a:cs typeface="Arial"/>
              </a:rPr>
              <a:t>notre problèm</a:t>
            </a:r>
            <a:r>
              <a:rPr spc="0" dirty="0">
                <a:cs typeface="Arial"/>
              </a:rPr>
              <a:t>e</a:t>
            </a:r>
            <a:r>
              <a:rPr spc="-40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e sécurité </a:t>
            </a:r>
            <a:r>
              <a:rPr spc="-25" dirty="0">
                <a:cs typeface="Arial"/>
              </a:rPr>
              <a:t> </a:t>
            </a:r>
            <a:r>
              <a:rPr spc="-10" dirty="0">
                <a:cs typeface="Arial"/>
              </a:rPr>
              <a:t>a</a:t>
            </a:r>
            <a:r>
              <a:rPr spc="0" dirty="0">
                <a:cs typeface="Arial"/>
              </a:rPr>
              <a:t>u </a:t>
            </a:r>
            <a:r>
              <a:rPr spc="-5" dirty="0">
                <a:cs typeface="Arial"/>
              </a:rPr>
              <a:t>carrefou</a:t>
            </a:r>
            <a:r>
              <a:rPr spc="0" dirty="0">
                <a:cs typeface="Arial"/>
              </a:rPr>
              <a:t>r</a:t>
            </a:r>
            <a:r>
              <a:rPr spc="5" dirty="0">
                <a:cs typeface="Arial"/>
              </a:rPr>
              <a:t> </a:t>
            </a:r>
            <a:r>
              <a:rPr spc="-10" dirty="0">
                <a:cs typeface="Arial"/>
              </a:rPr>
              <a:t>ru</a:t>
            </a:r>
            <a:r>
              <a:rPr spc="0" dirty="0">
                <a:cs typeface="Arial"/>
              </a:rPr>
              <a:t>e </a:t>
            </a:r>
            <a:r>
              <a:rPr spc="-10" dirty="0">
                <a:cs typeface="Arial"/>
              </a:rPr>
              <a:t>Mari</a:t>
            </a:r>
            <a:r>
              <a:rPr spc="0" dirty="0">
                <a:cs typeface="Arial"/>
              </a:rPr>
              <a:t>e </a:t>
            </a:r>
            <a:r>
              <a:rPr spc="-5" dirty="0">
                <a:cs typeface="Arial"/>
              </a:rPr>
              <a:t>Henriett</a:t>
            </a:r>
            <a:r>
              <a:rPr spc="0" dirty="0">
                <a:cs typeface="Arial"/>
              </a:rPr>
              <a:t>e</a:t>
            </a:r>
            <a:r>
              <a:rPr spc="-20" dirty="0">
                <a:cs typeface="Arial"/>
              </a:rPr>
              <a:t> </a:t>
            </a:r>
            <a:r>
              <a:rPr spc="0" dirty="0">
                <a:cs typeface="Arial"/>
              </a:rPr>
              <a:t>/</a:t>
            </a:r>
            <a:r>
              <a:rPr spc="20" dirty="0">
                <a:cs typeface="Arial"/>
              </a:rPr>
              <a:t> </a:t>
            </a:r>
            <a:r>
              <a:rPr spc="0" dirty="0">
                <a:cs typeface="Arial"/>
              </a:rPr>
              <a:t>Chemin</a:t>
            </a:r>
            <a:r>
              <a:rPr spc="-40" dirty="0">
                <a:cs typeface="Arial"/>
              </a:rPr>
              <a:t> </a:t>
            </a:r>
            <a:r>
              <a:rPr spc="0" dirty="0">
                <a:cs typeface="Arial"/>
              </a:rPr>
              <a:t>des</a:t>
            </a:r>
            <a:r>
              <a:rPr spc="-15" dirty="0">
                <a:cs typeface="Arial"/>
              </a:rPr>
              <a:t> </a:t>
            </a:r>
            <a:r>
              <a:rPr spc="0" dirty="0" err="1">
                <a:cs typeface="Arial"/>
              </a:rPr>
              <a:t>Fausses</a:t>
            </a:r>
            <a:r>
              <a:rPr spc="0" dirty="0">
                <a:cs typeface="Arial"/>
              </a:rPr>
              <a:t> </a:t>
            </a:r>
            <a:r>
              <a:rPr spc="-5" dirty="0">
                <a:cs typeface="Arial"/>
              </a:rPr>
              <a:t>Reposes</a:t>
            </a:r>
            <a:endParaRPr dirty="0"/>
          </a:p>
          <a:p>
            <a:pPr marL="342900" indent="-342900">
              <a:spcBef>
                <a:spcPts val="48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dirty="0"/>
          </a:p>
          <a:p>
            <a:pPr marL="360045" marR="12700" indent="-347980">
              <a:buClr>
                <a:srgbClr val="00B0F0"/>
              </a:buClr>
              <a:buSzPct val="68750"/>
              <a:buFont typeface="Wingdings" panose="05000000000000000000" pitchFamily="2" charset="2"/>
              <a:buChar char="Ø"/>
              <a:tabLst>
                <a:tab pos="360045" algn="l"/>
              </a:tabLst>
            </a:pPr>
            <a:r>
              <a:rPr spc="-5" dirty="0">
                <a:cs typeface="Arial"/>
              </a:rPr>
              <a:t>08/10/18</a:t>
            </a:r>
            <a:r>
              <a:rPr spc="0" dirty="0">
                <a:cs typeface="Arial"/>
              </a:rPr>
              <a:t>: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proje</a:t>
            </a:r>
            <a:r>
              <a:rPr spc="0" dirty="0">
                <a:cs typeface="Arial"/>
              </a:rPr>
              <a:t>t</a:t>
            </a:r>
            <a:r>
              <a:rPr spc="-20" dirty="0">
                <a:cs typeface="Arial"/>
              </a:rPr>
              <a:t> </a:t>
            </a:r>
            <a:r>
              <a:rPr spc="-5" dirty="0">
                <a:cs typeface="Arial"/>
              </a:rPr>
              <a:t>réhabilitatio</a:t>
            </a:r>
            <a:r>
              <a:rPr spc="0" dirty="0">
                <a:cs typeface="Arial"/>
              </a:rPr>
              <a:t>n</a:t>
            </a:r>
            <a:r>
              <a:rPr spc="-45" dirty="0">
                <a:cs typeface="Arial"/>
              </a:rPr>
              <a:t> </a:t>
            </a:r>
            <a:r>
              <a:rPr spc="0" dirty="0">
                <a:cs typeface="Arial"/>
              </a:rPr>
              <a:t>des</a:t>
            </a:r>
            <a:r>
              <a:rPr spc="-15" dirty="0">
                <a:cs typeface="Arial"/>
              </a:rPr>
              <a:t> </a:t>
            </a:r>
            <a:r>
              <a:rPr spc="0" dirty="0">
                <a:cs typeface="Arial"/>
              </a:rPr>
              <a:t>bâtiments</a:t>
            </a:r>
            <a:r>
              <a:rPr spc="-60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e </a:t>
            </a:r>
            <a:r>
              <a:rPr spc="-5" dirty="0">
                <a:cs typeface="Arial"/>
              </a:rPr>
              <a:t>Bernar</a:t>
            </a:r>
            <a:r>
              <a:rPr spc="0" dirty="0">
                <a:cs typeface="Arial"/>
              </a:rPr>
              <a:t>d</a:t>
            </a:r>
            <a:r>
              <a:rPr spc="-20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e Jussieu</a:t>
            </a:r>
            <a:r>
              <a:rPr spc="-60" dirty="0">
                <a:cs typeface="Arial"/>
              </a:rPr>
              <a:t> </a:t>
            </a:r>
            <a:r>
              <a:rPr spc="-5" dirty="0">
                <a:cs typeface="Arial"/>
              </a:rPr>
              <a:t>=</a:t>
            </a:r>
            <a:r>
              <a:rPr spc="0" dirty="0">
                <a:cs typeface="Arial"/>
              </a:rPr>
              <a:t>&gt;</a:t>
            </a:r>
            <a:r>
              <a:rPr spc="5" dirty="0">
                <a:cs typeface="Arial"/>
              </a:rPr>
              <a:t> </a:t>
            </a:r>
            <a:r>
              <a:rPr spc="-10" dirty="0">
                <a:cs typeface="Arial"/>
              </a:rPr>
              <a:t>2</a:t>
            </a:r>
            <a:r>
              <a:rPr spc="0" dirty="0">
                <a:cs typeface="Arial"/>
              </a:rPr>
              <a:t>8 millions </a:t>
            </a:r>
            <a:r>
              <a:rPr spc="-5" dirty="0">
                <a:cs typeface="Arial"/>
              </a:rPr>
              <a:t>d’euros</a:t>
            </a:r>
            <a:r>
              <a:rPr spc="0" dirty="0">
                <a:cs typeface="Arial"/>
              </a:rPr>
              <a:t>,</a:t>
            </a:r>
            <a:r>
              <a:rPr spc="-15" dirty="0">
                <a:cs typeface="Arial"/>
              </a:rPr>
              <a:t> </a:t>
            </a:r>
            <a:r>
              <a:rPr spc="-10" dirty="0">
                <a:cs typeface="Arial"/>
              </a:rPr>
              <a:t>travau</a:t>
            </a:r>
            <a:r>
              <a:rPr spc="0" dirty="0">
                <a:cs typeface="Arial"/>
              </a:rPr>
              <a:t>x</a:t>
            </a:r>
            <a:r>
              <a:rPr spc="25" dirty="0">
                <a:cs typeface="Arial"/>
              </a:rPr>
              <a:t> </a:t>
            </a:r>
            <a:r>
              <a:rPr spc="-5" dirty="0">
                <a:cs typeface="Arial"/>
              </a:rPr>
              <a:t>entr</a:t>
            </a:r>
            <a:r>
              <a:rPr spc="0" dirty="0">
                <a:cs typeface="Arial"/>
              </a:rPr>
              <a:t>e</a:t>
            </a:r>
            <a:r>
              <a:rPr spc="5" dirty="0">
                <a:cs typeface="Arial"/>
              </a:rPr>
              <a:t> mar</a:t>
            </a:r>
            <a:r>
              <a:rPr spc="0" dirty="0">
                <a:cs typeface="Arial"/>
              </a:rPr>
              <a:t>s</a:t>
            </a:r>
            <a:r>
              <a:rPr spc="-35" dirty="0">
                <a:cs typeface="Arial"/>
              </a:rPr>
              <a:t> </a:t>
            </a:r>
            <a:r>
              <a:rPr spc="-10" dirty="0">
                <a:cs typeface="Arial"/>
              </a:rPr>
              <a:t>201</a:t>
            </a:r>
            <a:r>
              <a:rPr spc="0" dirty="0">
                <a:cs typeface="Arial"/>
              </a:rPr>
              <a:t>9 et</a:t>
            </a:r>
            <a:r>
              <a:rPr spc="-15" dirty="0">
                <a:cs typeface="Arial"/>
              </a:rPr>
              <a:t> </a:t>
            </a:r>
            <a:r>
              <a:rPr spc="5" dirty="0">
                <a:cs typeface="Arial"/>
              </a:rPr>
              <a:t>mar</a:t>
            </a:r>
            <a:r>
              <a:rPr spc="0" dirty="0">
                <a:cs typeface="Arial"/>
              </a:rPr>
              <a:t>s</a:t>
            </a:r>
            <a:r>
              <a:rPr spc="-10" dirty="0">
                <a:cs typeface="Arial"/>
              </a:rPr>
              <a:t> 202</a:t>
            </a:r>
            <a:r>
              <a:rPr spc="0" dirty="0">
                <a:cs typeface="Arial"/>
              </a:rPr>
              <a:t>1</a:t>
            </a:r>
            <a:r>
              <a:rPr spc="-20" dirty="0">
                <a:cs typeface="Arial"/>
              </a:rPr>
              <a:t> </a:t>
            </a:r>
            <a:r>
              <a:rPr spc="0" dirty="0">
                <a:cs typeface="Arial"/>
              </a:rPr>
              <a:t>,</a:t>
            </a:r>
            <a:r>
              <a:rPr spc="20" dirty="0">
                <a:cs typeface="Arial"/>
              </a:rPr>
              <a:t> </a:t>
            </a:r>
            <a:r>
              <a:rPr spc="0" dirty="0">
                <a:cs typeface="Arial"/>
              </a:rPr>
              <a:t>ambitions</a:t>
            </a:r>
            <a:r>
              <a:rPr spc="-85" dirty="0">
                <a:cs typeface="Arial"/>
              </a:rPr>
              <a:t> </a:t>
            </a:r>
            <a:r>
              <a:rPr spc="-5" dirty="0">
                <a:cs typeface="Arial"/>
              </a:rPr>
              <a:t>énergétiques</a:t>
            </a:r>
            <a:r>
              <a:rPr spc="0" dirty="0">
                <a:cs typeface="Arial"/>
              </a:rPr>
              <a:t>,</a:t>
            </a:r>
            <a:r>
              <a:rPr spc="-20" dirty="0">
                <a:cs typeface="Arial"/>
              </a:rPr>
              <a:t> </a:t>
            </a:r>
            <a:r>
              <a:rPr spc="-5" dirty="0">
                <a:cs typeface="Arial"/>
              </a:rPr>
              <a:t>projet </a:t>
            </a:r>
            <a:r>
              <a:rPr spc="0" dirty="0">
                <a:cs typeface="Arial"/>
              </a:rPr>
              <a:t>architectural.,</a:t>
            </a:r>
            <a:r>
              <a:rPr spc="-65" dirty="0">
                <a:cs typeface="Arial"/>
              </a:rPr>
              <a:t> </a:t>
            </a:r>
            <a:r>
              <a:rPr spc="-5" dirty="0">
                <a:cs typeface="Arial"/>
              </a:rPr>
              <a:t>proje</a:t>
            </a:r>
            <a:r>
              <a:rPr spc="0" dirty="0">
                <a:cs typeface="Arial"/>
              </a:rPr>
              <a:t>t</a:t>
            </a:r>
            <a:r>
              <a:rPr spc="5" dirty="0">
                <a:cs typeface="Arial"/>
              </a:rPr>
              <a:t> </a:t>
            </a:r>
            <a:r>
              <a:rPr spc="0" dirty="0">
                <a:cs typeface="Arial"/>
              </a:rPr>
              <a:t>artistique</a:t>
            </a:r>
            <a:r>
              <a:rPr spc="-40" dirty="0">
                <a:cs typeface="Arial"/>
              </a:rPr>
              <a:t> </a:t>
            </a:r>
            <a:r>
              <a:rPr spc="-5" dirty="0">
                <a:cs typeface="Arial"/>
              </a:rPr>
              <a:t>ave</a:t>
            </a:r>
            <a:r>
              <a:rPr spc="0" dirty="0">
                <a:cs typeface="Arial"/>
              </a:rPr>
              <a:t>c</a:t>
            </a:r>
            <a:r>
              <a:rPr spc="-20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u </a:t>
            </a:r>
            <a:r>
              <a:rPr spc="15" dirty="0">
                <a:cs typeface="Arial"/>
              </a:rPr>
              <a:t> </a:t>
            </a:r>
            <a:r>
              <a:rPr spc="0" dirty="0">
                <a:cs typeface="Arial"/>
              </a:rPr>
              <a:t>street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ar</a:t>
            </a:r>
            <a:r>
              <a:rPr spc="0" dirty="0">
                <a:cs typeface="Arial"/>
              </a:rPr>
              <a:t>t</a:t>
            </a:r>
            <a:r>
              <a:rPr spc="-15" dirty="0">
                <a:cs typeface="Arial"/>
              </a:rPr>
              <a:t> </a:t>
            </a:r>
            <a:r>
              <a:rPr spc="0" dirty="0">
                <a:cs typeface="Arial"/>
              </a:rPr>
              <a:t>,</a:t>
            </a:r>
            <a:r>
              <a:rPr spc="20" dirty="0">
                <a:cs typeface="Arial"/>
              </a:rPr>
              <a:t> </a:t>
            </a:r>
            <a:r>
              <a:rPr spc="0" dirty="0">
                <a:cs typeface="Arial"/>
              </a:rPr>
              <a:t>s’inspirant </a:t>
            </a:r>
            <a:r>
              <a:rPr spc="-55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e </a:t>
            </a:r>
            <a:r>
              <a:rPr spc="-5" dirty="0">
                <a:cs typeface="Arial"/>
              </a:rPr>
              <a:t>l</a:t>
            </a:r>
            <a:r>
              <a:rPr spc="0" dirty="0">
                <a:cs typeface="Arial"/>
              </a:rPr>
              <a:t>a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nature</a:t>
            </a:r>
            <a:r>
              <a:rPr spc="0" dirty="0">
                <a:cs typeface="Arial"/>
              </a:rPr>
              <a:t>,</a:t>
            </a:r>
            <a:r>
              <a:rPr spc="-20" dirty="0">
                <a:cs typeface="Arial"/>
              </a:rPr>
              <a:t> </a:t>
            </a:r>
            <a:r>
              <a:rPr spc="-10" dirty="0">
                <a:cs typeface="Arial"/>
              </a:rPr>
              <a:t>de </a:t>
            </a:r>
            <a:r>
              <a:rPr spc="0" dirty="0">
                <a:cs typeface="Arial"/>
              </a:rPr>
              <a:t>l’animalité</a:t>
            </a:r>
            <a:r>
              <a:rPr spc="-65" dirty="0">
                <a:cs typeface="Arial"/>
              </a:rPr>
              <a:t> </a:t>
            </a:r>
            <a:r>
              <a:rPr spc="0" dirty="0">
                <a:cs typeface="Arial"/>
              </a:rPr>
              <a:t>et</a:t>
            </a:r>
            <a:r>
              <a:rPr spc="10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e</a:t>
            </a:r>
            <a:r>
              <a:rPr spc="-20" dirty="0">
                <a:cs typeface="Arial"/>
              </a:rPr>
              <a:t> </a:t>
            </a:r>
            <a:r>
              <a:rPr spc="0" dirty="0">
                <a:cs typeface="Arial"/>
              </a:rPr>
              <a:t>l’histoire</a:t>
            </a:r>
            <a:r>
              <a:rPr spc="-40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u</a:t>
            </a:r>
            <a:r>
              <a:rPr spc="-20" dirty="0">
                <a:cs typeface="Arial"/>
              </a:rPr>
              <a:t> </a:t>
            </a:r>
            <a:r>
              <a:rPr spc="0" dirty="0">
                <a:cs typeface="Arial"/>
              </a:rPr>
              <a:t>site</a:t>
            </a:r>
            <a:r>
              <a:rPr spc="-10" dirty="0">
                <a:cs typeface="Arial"/>
              </a:rPr>
              <a:t> </a:t>
            </a:r>
            <a:r>
              <a:rPr spc="-5" dirty="0">
                <a:cs typeface="Arial"/>
              </a:rPr>
              <a:t>ave</a:t>
            </a:r>
            <a:r>
              <a:rPr spc="0" dirty="0">
                <a:cs typeface="Arial"/>
              </a:rPr>
              <a:t>c</a:t>
            </a:r>
            <a:r>
              <a:rPr spc="-20" dirty="0">
                <a:cs typeface="Arial"/>
              </a:rPr>
              <a:t> </a:t>
            </a:r>
            <a:r>
              <a:rPr spc="0" dirty="0">
                <a:cs typeface="Arial"/>
              </a:rPr>
              <a:t>des </a:t>
            </a:r>
            <a:r>
              <a:rPr spc="-5" dirty="0">
                <a:cs typeface="Arial"/>
              </a:rPr>
              <a:t> </a:t>
            </a:r>
            <a:r>
              <a:rPr spc="0" dirty="0">
                <a:cs typeface="Arial"/>
              </a:rPr>
              <a:t>fresques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monumentale</a:t>
            </a:r>
            <a:r>
              <a:rPr spc="0" dirty="0">
                <a:cs typeface="Arial"/>
              </a:rPr>
              <a:t>s</a:t>
            </a:r>
            <a:r>
              <a:rPr spc="-65" dirty="0">
                <a:cs typeface="Arial"/>
              </a:rPr>
              <a:t> </a:t>
            </a:r>
            <a:r>
              <a:rPr spc="-5" dirty="0">
                <a:cs typeface="Arial"/>
              </a:rPr>
              <a:t>qu</a:t>
            </a:r>
            <a:r>
              <a:rPr spc="0" dirty="0">
                <a:cs typeface="Arial"/>
              </a:rPr>
              <a:t>i</a:t>
            </a:r>
            <a:r>
              <a:rPr spc="5" dirty="0">
                <a:cs typeface="Arial"/>
              </a:rPr>
              <a:t> </a:t>
            </a:r>
            <a:r>
              <a:rPr spc="-5" dirty="0">
                <a:cs typeface="Arial"/>
              </a:rPr>
              <a:t>habilleron</a:t>
            </a:r>
            <a:r>
              <a:rPr spc="0" dirty="0">
                <a:cs typeface="Arial"/>
              </a:rPr>
              <a:t>t</a:t>
            </a:r>
            <a:r>
              <a:rPr spc="-45" dirty="0">
                <a:cs typeface="Arial"/>
              </a:rPr>
              <a:t> </a:t>
            </a:r>
            <a:r>
              <a:rPr spc="0" dirty="0">
                <a:cs typeface="Arial"/>
              </a:rPr>
              <a:t>les </a:t>
            </a:r>
            <a:r>
              <a:rPr spc="-5" dirty="0" err="1">
                <a:cs typeface="Arial"/>
              </a:rPr>
              <a:t>pignons</a:t>
            </a:r>
            <a:r>
              <a:rPr spc="-5" dirty="0">
                <a:cs typeface="Arial"/>
              </a:rPr>
              <a:t>.</a:t>
            </a:r>
            <a:endParaRPr dirty="0"/>
          </a:p>
          <a:p>
            <a:pPr marL="342900" indent="-342900">
              <a:spcBef>
                <a:spcPts val="2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dirty="0"/>
          </a:p>
          <a:p>
            <a:pPr marL="360045" marR="219710" indent="-347980">
              <a:buClr>
                <a:srgbClr val="00B0F0"/>
              </a:buClr>
              <a:buSzPct val="68750"/>
              <a:buFont typeface="Wingdings" panose="05000000000000000000" pitchFamily="2" charset="2"/>
              <a:buChar char="Ø"/>
              <a:tabLst>
                <a:tab pos="360045" algn="l"/>
              </a:tabLst>
            </a:pPr>
            <a:r>
              <a:rPr spc="-5" dirty="0">
                <a:cs typeface="Arial"/>
              </a:rPr>
              <a:t>14/01/1</a:t>
            </a:r>
            <a:r>
              <a:rPr spc="0" dirty="0">
                <a:cs typeface="Arial"/>
              </a:rPr>
              <a:t>9</a:t>
            </a:r>
            <a:r>
              <a:rPr spc="-20" dirty="0">
                <a:cs typeface="Arial"/>
              </a:rPr>
              <a:t> </a:t>
            </a:r>
            <a:r>
              <a:rPr spc="0" dirty="0">
                <a:cs typeface="Arial"/>
              </a:rPr>
              <a:t>:</a:t>
            </a:r>
            <a:r>
              <a:rPr spc="20" dirty="0">
                <a:cs typeface="Arial"/>
              </a:rPr>
              <a:t> </a:t>
            </a:r>
            <a:r>
              <a:rPr spc="-5" dirty="0">
                <a:cs typeface="Arial"/>
              </a:rPr>
              <a:t>présentatio</a:t>
            </a:r>
            <a:r>
              <a:rPr spc="0" dirty="0">
                <a:cs typeface="Arial"/>
              </a:rPr>
              <a:t>n</a:t>
            </a:r>
            <a:r>
              <a:rPr spc="-40" dirty="0">
                <a:cs typeface="Arial"/>
              </a:rPr>
              <a:t> </a:t>
            </a:r>
            <a:r>
              <a:rPr spc="0" dirty="0">
                <a:cs typeface="Arial"/>
              </a:rPr>
              <a:t>des</a:t>
            </a:r>
            <a:r>
              <a:rPr spc="-15" dirty="0">
                <a:cs typeface="Arial"/>
              </a:rPr>
              <a:t> </a:t>
            </a:r>
            <a:r>
              <a:rPr spc="-5" dirty="0">
                <a:cs typeface="Arial"/>
              </a:rPr>
              <a:t>nouvelle</a:t>
            </a:r>
            <a:r>
              <a:rPr spc="0" dirty="0">
                <a:cs typeface="Arial"/>
              </a:rPr>
              <a:t>s</a:t>
            </a:r>
            <a:r>
              <a:rPr spc="-20" dirty="0">
                <a:cs typeface="Arial"/>
              </a:rPr>
              <a:t> </a:t>
            </a:r>
            <a:r>
              <a:rPr spc="0" dirty="0">
                <a:cs typeface="Arial"/>
              </a:rPr>
              <a:t>lignes</a:t>
            </a:r>
            <a:r>
              <a:rPr spc="-40" dirty="0">
                <a:cs typeface="Arial"/>
              </a:rPr>
              <a:t> </a:t>
            </a:r>
            <a:r>
              <a:rPr spc="-5" dirty="0">
                <a:cs typeface="Arial"/>
              </a:rPr>
              <a:t>Phebu</a:t>
            </a:r>
            <a:r>
              <a:rPr spc="0" dirty="0">
                <a:cs typeface="Arial"/>
              </a:rPr>
              <a:t>s</a:t>
            </a:r>
            <a:r>
              <a:rPr spc="-40" dirty="0">
                <a:cs typeface="Arial"/>
              </a:rPr>
              <a:t> </a:t>
            </a:r>
            <a:r>
              <a:rPr spc="0" dirty="0">
                <a:cs typeface="Arial"/>
              </a:rPr>
              <a:t>,</a:t>
            </a:r>
            <a:r>
              <a:rPr spc="20" dirty="0">
                <a:cs typeface="Arial"/>
              </a:rPr>
              <a:t> </a:t>
            </a:r>
            <a:r>
              <a:rPr spc="0" dirty="0">
                <a:cs typeface="Arial"/>
              </a:rPr>
              <a:t>remontée</a:t>
            </a:r>
            <a:r>
              <a:rPr spc="-40" dirty="0">
                <a:cs typeface="Arial"/>
              </a:rPr>
              <a:t>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e </a:t>
            </a:r>
            <a:r>
              <a:rPr spc="-5" dirty="0">
                <a:cs typeface="Arial"/>
              </a:rPr>
              <a:t>notr</a:t>
            </a:r>
            <a:r>
              <a:rPr spc="0" dirty="0">
                <a:cs typeface="Arial"/>
              </a:rPr>
              <a:t>e</a:t>
            </a:r>
            <a:r>
              <a:rPr spc="5" dirty="0">
                <a:cs typeface="Arial"/>
              </a:rPr>
              <a:t> </a:t>
            </a:r>
            <a:r>
              <a:rPr spc="-5" dirty="0">
                <a:cs typeface="Arial"/>
              </a:rPr>
              <a:t>demande </a:t>
            </a:r>
            <a:r>
              <a:rPr spc="-10" dirty="0">
                <a:cs typeface="Arial"/>
              </a:rPr>
              <a:t>d</a:t>
            </a:r>
            <a:r>
              <a:rPr spc="0" dirty="0">
                <a:cs typeface="Arial"/>
              </a:rPr>
              <a:t>e modification</a:t>
            </a:r>
            <a:r>
              <a:rPr spc="-65" dirty="0">
                <a:cs typeface="Arial"/>
              </a:rPr>
              <a:t> </a:t>
            </a:r>
            <a:r>
              <a:rPr spc="0" dirty="0">
                <a:cs typeface="Arial"/>
              </a:rPr>
              <a:t>des</a:t>
            </a:r>
            <a:r>
              <a:rPr spc="-15" dirty="0">
                <a:cs typeface="Arial"/>
              </a:rPr>
              <a:t> </a:t>
            </a:r>
            <a:r>
              <a:rPr spc="0" dirty="0">
                <a:cs typeface="Arial"/>
              </a:rPr>
              <a:t>lignes</a:t>
            </a:r>
            <a:r>
              <a:rPr spc="-40" dirty="0">
                <a:cs typeface="Arial"/>
              </a:rPr>
              <a:t> </a:t>
            </a:r>
            <a:r>
              <a:rPr spc="0" dirty="0">
                <a:cs typeface="Arial"/>
              </a:rPr>
              <a:t>1</a:t>
            </a:r>
            <a:r>
              <a:rPr spc="5" dirty="0">
                <a:cs typeface="Arial"/>
              </a:rPr>
              <a:t> </a:t>
            </a:r>
            <a:r>
              <a:rPr spc="0" dirty="0">
                <a:cs typeface="Arial"/>
              </a:rPr>
              <a:t>&amp;</a:t>
            </a:r>
            <a:r>
              <a:rPr spc="-10" dirty="0">
                <a:cs typeface="Arial"/>
              </a:rPr>
              <a:t> 13</a:t>
            </a:r>
            <a:endParaRPr dirty="0">
              <a:cs typeface="Arial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AC1F0FF-34E1-4534-B8A3-8D5814486C2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23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0" y="2151888"/>
            <a:ext cx="3334512" cy="127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3300" y="1172464"/>
            <a:ext cx="7713472" cy="965708"/>
          </a:xfrm>
          <a:prstGeom prst="rect">
            <a:avLst/>
          </a:prstGeom>
        </p:spPr>
        <p:txBody>
          <a:bodyPr vert="horz" wrap="square" lIns="0" tIns="112776" rIns="0" bIns="0" rtlCol="0">
            <a:noAutofit/>
          </a:bodyPr>
          <a:lstStyle/>
          <a:p>
            <a:pPr marL="6350">
              <a:lnSpc>
                <a:spcPct val="100000"/>
              </a:lnSpc>
            </a:pPr>
            <a:r>
              <a:rPr sz="2400" b="1" dirty="0">
                <a:solidFill>
                  <a:srgbClr val="00AFEF"/>
                </a:solidFill>
                <a:latin typeface="Calibri"/>
                <a:cs typeface="Calibri"/>
              </a:rPr>
              <a:t>ASRIEUPE</a:t>
            </a:r>
            <a:r>
              <a:rPr sz="24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:</a:t>
            </a:r>
            <a:r>
              <a:rPr sz="24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projets</a:t>
            </a:r>
            <a:r>
              <a:rPr sz="2400" b="1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concernan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AFEF"/>
                </a:solidFill>
                <a:latin typeface="Calibri"/>
                <a:cs typeface="Calibri"/>
              </a:rPr>
              <a:t>M2H2A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972" y="2159508"/>
            <a:ext cx="5609590" cy="3564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2880" indent="-170815">
              <a:lnSpc>
                <a:spcPct val="100000"/>
              </a:lnSpc>
              <a:buClr>
                <a:srgbClr val="00B0F0"/>
              </a:buClr>
              <a:buFont typeface="Arial"/>
              <a:buChar char="•"/>
              <a:tabLst>
                <a:tab pos="182880" algn="l"/>
              </a:tabLst>
            </a:pPr>
            <a:r>
              <a:rPr spc="-5" dirty="0">
                <a:cs typeface="Calibri"/>
              </a:rPr>
              <a:t>Demand</a:t>
            </a:r>
            <a:r>
              <a:rPr spc="0" dirty="0">
                <a:cs typeface="Calibri"/>
              </a:rPr>
              <a:t>e</a:t>
            </a:r>
            <a:r>
              <a:rPr spc="-45" dirty="0">
                <a:cs typeface="Calibri"/>
              </a:rPr>
              <a:t> </a:t>
            </a:r>
            <a:r>
              <a:rPr spc="-5" dirty="0">
                <a:cs typeface="Calibri"/>
              </a:rPr>
              <a:t>d’aménagemen</a:t>
            </a:r>
            <a:r>
              <a:rPr spc="0" dirty="0">
                <a:cs typeface="Calibri"/>
              </a:rPr>
              <a:t>t</a:t>
            </a:r>
            <a:r>
              <a:rPr spc="-45" dirty="0">
                <a:cs typeface="Calibri"/>
              </a:rPr>
              <a:t> </a:t>
            </a:r>
            <a:r>
              <a:rPr spc="0" dirty="0">
                <a:cs typeface="Calibri"/>
              </a:rPr>
              <a:t>rue</a:t>
            </a:r>
            <a:r>
              <a:rPr spc="-20" dirty="0">
                <a:cs typeface="Calibri"/>
              </a:rPr>
              <a:t> </a:t>
            </a:r>
            <a:r>
              <a:rPr spc="-5" dirty="0">
                <a:cs typeface="Calibri"/>
              </a:rPr>
              <a:t>d</a:t>
            </a:r>
            <a:r>
              <a:rPr spc="0" dirty="0">
                <a:cs typeface="Calibri"/>
              </a:rPr>
              <a:t>u</a:t>
            </a:r>
            <a:r>
              <a:rPr spc="-25" dirty="0">
                <a:cs typeface="Calibri"/>
              </a:rPr>
              <a:t> </a:t>
            </a:r>
            <a:r>
              <a:rPr spc="10" dirty="0">
                <a:cs typeface="Calibri"/>
              </a:rPr>
              <a:t>G</a:t>
            </a:r>
            <a:r>
              <a:rPr spc="-7" baseline="23809" dirty="0">
                <a:cs typeface="Calibri"/>
              </a:rPr>
              <a:t>al</a:t>
            </a:r>
            <a:r>
              <a:rPr spc="232" baseline="23809" dirty="0">
                <a:cs typeface="Calibri"/>
              </a:rPr>
              <a:t> </a:t>
            </a:r>
            <a:r>
              <a:rPr spc="-5" dirty="0">
                <a:cs typeface="Calibri"/>
              </a:rPr>
              <a:t>Pershin</a:t>
            </a:r>
            <a:r>
              <a:rPr spc="0" dirty="0">
                <a:cs typeface="Calibri"/>
              </a:rPr>
              <a:t>g :</a:t>
            </a:r>
            <a:endParaRPr dirty="0">
              <a:cs typeface="Calibri"/>
            </a:endParaRPr>
          </a:p>
          <a:p>
            <a:pPr marL="527685" lvl="1" indent="-170815">
              <a:lnSpc>
                <a:spcPct val="100000"/>
              </a:lnSpc>
              <a:spcBef>
                <a:spcPts val="105"/>
              </a:spcBef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-15" dirty="0">
                <a:cs typeface="Calibri"/>
              </a:rPr>
              <a:t>Poursuivr</a:t>
            </a:r>
            <a:r>
              <a:rPr spc="-10" dirty="0">
                <a:cs typeface="Calibri"/>
              </a:rPr>
              <a:t>e</a:t>
            </a:r>
            <a:r>
              <a:rPr spc="20" dirty="0">
                <a:cs typeface="Calibri"/>
              </a:rPr>
              <a:t> </a:t>
            </a:r>
            <a:r>
              <a:rPr spc="-15" dirty="0">
                <a:cs typeface="Calibri"/>
              </a:rPr>
              <a:t>l’aménagemen</a:t>
            </a:r>
            <a:r>
              <a:rPr spc="-10" dirty="0">
                <a:cs typeface="Calibri"/>
              </a:rPr>
              <a:t>t</a:t>
            </a:r>
            <a:r>
              <a:rPr spc="70" dirty="0">
                <a:cs typeface="Calibri"/>
              </a:rPr>
              <a:t> </a:t>
            </a:r>
            <a:r>
              <a:rPr spc="-5" dirty="0">
                <a:cs typeface="Calibri"/>
              </a:rPr>
              <a:t>cyclable</a:t>
            </a:r>
            <a:endParaRPr dirty="0">
              <a:cs typeface="Calibri"/>
            </a:endParaRPr>
          </a:p>
          <a:p>
            <a:pPr marL="527685" lvl="1" indent="-170815">
              <a:lnSpc>
                <a:spcPct val="100000"/>
              </a:lnSpc>
              <a:spcBef>
                <a:spcPts val="95"/>
              </a:spcBef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-20" dirty="0">
                <a:cs typeface="Calibri"/>
              </a:rPr>
              <a:t>Sécurise</a:t>
            </a:r>
            <a:r>
              <a:rPr spc="-10" dirty="0">
                <a:cs typeface="Calibri"/>
              </a:rPr>
              <a:t>r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le</a:t>
            </a:r>
            <a:r>
              <a:rPr spc="0" dirty="0">
                <a:cs typeface="Calibri"/>
              </a:rPr>
              <a:t>s</a:t>
            </a:r>
            <a:r>
              <a:rPr spc="15" dirty="0">
                <a:cs typeface="Calibri"/>
              </a:rPr>
              <a:t> </a:t>
            </a:r>
            <a:r>
              <a:rPr spc="-15" dirty="0">
                <a:cs typeface="Calibri"/>
              </a:rPr>
              <a:t>traversée</a:t>
            </a:r>
            <a:r>
              <a:rPr spc="-10" dirty="0">
                <a:cs typeface="Calibri"/>
              </a:rPr>
              <a:t>s</a:t>
            </a:r>
            <a:r>
              <a:rPr spc="45" dirty="0">
                <a:cs typeface="Calibri"/>
              </a:rPr>
              <a:t> </a:t>
            </a:r>
            <a:r>
              <a:rPr spc="-5" dirty="0">
                <a:cs typeface="Calibri"/>
              </a:rPr>
              <a:t>piétonnes</a:t>
            </a:r>
            <a:endParaRPr dirty="0">
              <a:cs typeface="Calibri"/>
            </a:endParaRPr>
          </a:p>
          <a:p>
            <a:pPr marL="527685" lvl="1" indent="-170815">
              <a:lnSpc>
                <a:spcPct val="100000"/>
              </a:lnSpc>
              <a:spcBef>
                <a:spcPts val="70"/>
              </a:spcBef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-15" dirty="0">
                <a:cs typeface="Calibri"/>
              </a:rPr>
              <a:t>Empêche</a:t>
            </a:r>
            <a:r>
              <a:rPr spc="-10" dirty="0">
                <a:cs typeface="Calibri"/>
              </a:rPr>
              <a:t>r</a:t>
            </a:r>
            <a:r>
              <a:rPr spc="45" dirty="0">
                <a:cs typeface="Calibri"/>
              </a:rPr>
              <a:t> </a:t>
            </a:r>
            <a:r>
              <a:rPr spc="-10" dirty="0">
                <a:cs typeface="Calibri"/>
              </a:rPr>
              <a:t>l</a:t>
            </a:r>
            <a:r>
              <a:rPr spc="0" dirty="0">
                <a:cs typeface="Calibri"/>
              </a:rPr>
              <a:t>e</a:t>
            </a:r>
            <a:r>
              <a:rPr spc="-10" dirty="0">
                <a:cs typeface="Calibri"/>
              </a:rPr>
              <a:t> </a:t>
            </a:r>
            <a:r>
              <a:rPr spc="-5" dirty="0">
                <a:cs typeface="Calibri"/>
              </a:rPr>
              <a:t>stationnemen</a:t>
            </a:r>
            <a:r>
              <a:rPr spc="0" dirty="0">
                <a:cs typeface="Calibri"/>
              </a:rPr>
              <a:t>t</a:t>
            </a:r>
            <a:r>
              <a:rPr spc="65" dirty="0">
                <a:cs typeface="Calibri"/>
              </a:rPr>
              <a:t> </a:t>
            </a:r>
            <a:r>
              <a:rPr spc="-10" dirty="0">
                <a:cs typeface="Calibri"/>
              </a:rPr>
              <a:t>su</a:t>
            </a:r>
            <a:r>
              <a:rPr spc="0" dirty="0">
                <a:cs typeface="Calibri"/>
              </a:rPr>
              <a:t>r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l</a:t>
            </a:r>
            <a:r>
              <a:rPr spc="0" dirty="0">
                <a:cs typeface="Calibri"/>
              </a:rPr>
              <a:t>e</a:t>
            </a:r>
            <a:r>
              <a:rPr spc="15" dirty="0">
                <a:cs typeface="Calibri"/>
              </a:rPr>
              <a:t> </a:t>
            </a:r>
            <a:r>
              <a:rPr spc="-20" dirty="0">
                <a:cs typeface="Calibri"/>
              </a:rPr>
              <a:t>terr</a:t>
            </a:r>
            <a:r>
              <a:rPr spc="-10" dirty="0">
                <a:cs typeface="Calibri"/>
              </a:rPr>
              <a:t>e</a:t>
            </a:r>
            <a:r>
              <a:rPr spc="20" dirty="0">
                <a:cs typeface="Calibri"/>
              </a:rPr>
              <a:t> </a:t>
            </a:r>
            <a:r>
              <a:rPr spc="-10" dirty="0">
                <a:cs typeface="Calibri"/>
              </a:rPr>
              <a:t>plei</a:t>
            </a:r>
            <a:r>
              <a:rPr spc="0" dirty="0">
                <a:cs typeface="Calibri"/>
              </a:rPr>
              <a:t>n</a:t>
            </a:r>
            <a:r>
              <a:rPr spc="35" dirty="0">
                <a:cs typeface="Calibri"/>
              </a:rPr>
              <a:t> </a:t>
            </a:r>
            <a:r>
              <a:rPr spc="-15" dirty="0">
                <a:cs typeface="Calibri"/>
              </a:rPr>
              <a:t>centra</a:t>
            </a:r>
            <a:r>
              <a:rPr lang="fr-FR" spc="-15" dirty="0">
                <a:cs typeface="Calibri"/>
              </a:rPr>
              <a:t>l</a:t>
            </a:r>
            <a:endParaRPr lang="fr-FR" dirty="0"/>
          </a:p>
          <a:p>
            <a:pPr lvl="1">
              <a:lnSpc>
                <a:spcPts val="1000"/>
              </a:lnSpc>
              <a:buClr>
                <a:srgbClr val="00B0F0"/>
              </a:buClr>
            </a:pPr>
            <a:endParaRPr lang="fr-FR" dirty="0"/>
          </a:p>
          <a:p>
            <a:pPr lvl="1">
              <a:lnSpc>
                <a:spcPts val="1000"/>
              </a:lnSpc>
              <a:buClr>
                <a:srgbClr val="00B0F0"/>
              </a:buClr>
            </a:pPr>
            <a:endParaRPr lang="fr-FR" dirty="0"/>
          </a:p>
          <a:p>
            <a:pPr lvl="1">
              <a:lnSpc>
                <a:spcPts val="1000"/>
              </a:lnSpc>
              <a:buClr>
                <a:srgbClr val="00B0F0"/>
              </a:buClr>
            </a:pPr>
            <a:endParaRPr dirty="0"/>
          </a:p>
          <a:p>
            <a:pPr lvl="1">
              <a:lnSpc>
                <a:spcPts val="1300"/>
              </a:lnSpc>
              <a:spcBef>
                <a:spcPts val="95"/>
              </a:spcBef>
              <a:buClr>
                <a:srgbClr val="00B0F0"/>
              </a:buClr>
              <a:buFont typeface="Arial"/>
              <a:buChar char="•"/>
            </a:pPr>
            <a:endParaRPr dirty="0"/>
          </a:p>
          <a:p>
            <a:pPr marL="182880" indent="-170815">
              <a:lnSpc>
                <a:spcPct val="100000"/>
              </a:lnSpc>
              <a:buClr>
                <a:srgbClr val="00B0F0"/>
              </a:buClr>
              <a:buFont typeface="Arial"/>
              <a:buChar char="•"/>
              <a:tabLst>
                <a:tab pos="182880" algn="l"/>
              </a:tabLst>
            </a:pPr>
            <a:r>
              <a:rPr spc="-5" dirty="0">
                <a:cs typeface="Calibri"/>
              </a:rPr>
              <a:t>Demand</a:t>
            </a:r>
            <a:r>
              <a:rPr spc="0" dirty="0">
                <a:cs typeface="Calibri"/>
              </a:rPr>
              <a:t>e</a:t>
            </a:r>
            <a:r>
              <a:rPr spc="-45" dirty="0">
                <a:cs typeface="Calibri"/>
              </a:rPr>
              <a:t> </a:t>
            </a:r>
            <a:r>
              <a:rPr spc="-5" dirty="0">
                <a:cs typeface="Calibri"/>
              </a:rPr>
              <a:t>d’aménagemen</a:t>
            </a:r>
            <a:r>
              <a:rPr spc="0" dirty="0">
                <a:cs typeface="Calibri"/>
              </a:rPr>
              <a:t>t</a:t>
            </a:r>
            <a:r>
              <a:rPr spc="-45" dirty="0">
                <a:cs typeface="Calibri"/>
              </a:rPr>
              <a:t> </a:t>
            </a:r>
            <a:r>
              <a:rPr spc="0" dirty="0">
                <a:cs typeface="Calibri"/>
              </a:rPr>
              <a:t>avenue</a:t>
            </a:r>
            <a:r>
              <a:rPr spc="-45" dirty="0">
                <a:cs typeface="Calibri"/>
              </a:rPr>
              <a:t> </a:t>
            </a:r>
            <a:r>
              <a:rPr spc="-5" dirty="0">
                <a:cs typeface="Calibri"/>
              </a:rPr>
              <a:t>de</a:t>
            </a:r>
            <a:r>
              <a:rPr spc="0" dirty="0">
                <a:cs typeface="Calibri"/>
              </a:rPr>
              <a:t>s </a:t>
            </a:r>
            <a:r>
              <a:rPr spc="-10" dirty="0">
                <a:cs typeface="Calibri"/>
              </a:rPr>
              <a:t>Etat</a:t>
            </a:r>
            <a:r>
              <a:rPr spc="-15" dirty="0">
                <a:cs typeface="Calibri"/>
              </a:rPr>
              <a:t>s</a:t>
            </a:r>
            <a:r>
              <a:rPr spc="0" dirty="0">
                <a:cs typeface="Calibri"/>
              </a:rPr>
              <a:t>-</a:t>
            </a:r>
            <a:r>
              <a:rPr spc="-5" dirty="0">
                <a:cs typeface="Calibri"/>
              </a:rPr>
              <a:t>Unis:</a:t>
            </a:r>
            <a:endParaRPr dirty="0">
              <a:cs typeface="Calibri"/>
            </a:endParaRPr>
          </a:p>
          <a:p>
            <a:pPr marL="527685" lvl="1" indent="-170815">
              <a:lnSpc>
                <a:spcPct val="100000"/>
              </a:lnSpc>
              <a:spcBef>
                <a:spcPts val="105"/>
              </a:spcBef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-20" dirty="0">
                <a:cs typeface="Calibri"/>
              </a:rPr>
              <a:t>Sécurise</a:t>
            </a:r>
            <a:r>
              <a:rPr spc="-10" dirty="0">
                <a:cs typeface="Calibri"/>
              </a:rPr>
              <a:t>r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le</a:t>
            </a:r>
            <a:r>
              <a:rPr spc="0" dirty="0">
                <a:cs typeface="Calibri"/>
              </a:rPr>
              <a:t>s</a:t>
            </a:r>
            <a:r>
              <a:rPr spc="15" dirty="0">
                <a:cs typeface="Calibri"/>
              </a:rPr>
              <a:t> </a:t>
            </a:r>
            <a:r>
              <a:rPr spc="-15" dirty="0">
                <a:cs typeface="Calibri"/>
              </a:rPr>
              <a:t>traversée</a:t>
            </a:r>
            <a:r>
              <a:rPr spc="-10" dirty="0">
                <a:cs typeface="Calibri"/>
              </a:rPr>
              <a:t>s</a:t>
            </a:r>
            <a:r>
              <a:rPr spc="45" dirty="0">
                <a:cs typeface="Calibri"/>
              </a:rPr>
              <a:t> </a:t>
            </a:r>
            <a:r>
              <a:rPr spc="-5" dirty="0">
                <a:cs typeface="Calibri"/>
              </a:rPr>
              <a:t>piétonnes</a:t>
            </a:r>
            <a:endParaRPr dirty="0">
              <a:cs typeface="Calibri"/>
            </a:endParaRPr>
          </a:p>
          <a:p>
            <a:pPr lvl="1">
              <a:lnSpc>
                <a:spcPts val="1000"/>
              </a:lnSpc>
              <a:buClr>
                <a:srgbClr val="00B0F0"/>
              </a:buClr>
              <a:buFont typeface="Arial"/>
              <a:buChar char="•"/>
            </a:pPr>
            <a:endParaRPr lang="fr-FR" dirty="0"/>
          </a:p>
          <a:p>
            <a:pPr lvl="1">
              <a:lnSpc>
                <a:spcPts val="1000"/>
              </a:lnSpc>
              <a:buClr>
                <a:srgbClr val="00B0F0"/>
              </a:buClr>
            </a:pPr>
            <a:endParaRPr lang="fr-FR" dirty="0"/>
          </a:p>
          <a:p>
            <a:pPr lvl="1">
              <a:lnSpc>
                <a:spcPts val="1000"/>
              </a:lnSpc>
              <a:buClr>
                <a:srgbClr val="00B0F0"/>
              </a:buClr>
              <a:buFont typeface="Arial"/>
              <a:buChar char="•"/>
            </a:pPr>
            <a:endParaRPr dirty="0"/>
          </a:p>
          <a:p>
            <a:pPr lvl="1">
              <a:lnSpc>
                <a:spcPts val="1300"/>
              </a:lnSpc>
              <a:spcBef>
                <a:spcPts val="96"/>
              </a:spcBef>
              <a:buClr>
                <a:srgbClr val="00B0F0"/>
              </a:buClr>
              <a:buFont typeface="Arial"/>
              <a:buChar char="•"/>
            </a:pPr>
            <a:endParaRPr lang="fr-FR" dirty="0"/>
          </a:p>
          <a:p>
            <a:pPr lvl="1">
              <a:lnSpc>
                <a:spcPts val="1300"/>
              </a:lnSpc>
              <a:spcBef>
                <a:spcPts val="96"/>
              </a:spcBef>
              <a:buClr>
                <a:srgbClr val="00B0F0"/>
              </a:buClr>
              <a:buFont typeface="Arial"/>
              <a:buChar char="•"/>
            </a:pPr>
            <a:endParaRPr dirty="0"/>
          </a:p>
          <a:p>
            <a:pPr marL="182880" indent="-170815">
              <a:lnSpc>
                <a:spcPct val="100000"/>
              </a:lnSpc>
              <a:buClr>
                <a:srgbClr val="00B0F0"/>
              </a:buClr>
              <a:buFont typeface="Arial"/>
              <a:buChar char="•"/>
              <a:tabLst>
                <a:tab pos="182880" algn="l"/>
              </a:tabLst>
            </a:pPr>
            <a:r>
              <a:rPr spc="-5" dirty="0">
                <a:cs typeface="Calibri"/>
              </a:rPr>
              <a:t>Projet</a:t>
            </a:r>
            <a:r>
              <a:rPr spc="0" dirty="0">
                <a:cs typeface="Calibri"/>
              </a:rPr>
              <a:t>s </a:t>
            </a:r>
            <a:r>
              <a:rPr spc="-10" dirty="0">
                <a:cs typeface="Calibri"/>
              </a:rPr>
              <a:t>bassi</a:t>
            </a:r>
            <a:r>
              <a:rPr spc="0" dirty="0">
                <a:cs typeface="Calibri"/>
              </a:rPr>
              <a:t>n</a:t>
            </a:r>
            <a:r>
              <a:rPr spc="20" dirty="0">
                <a:cs typeface="Calibri"/>
              </a:rPr>
              <a:t> </a:t>
            </a:r>
            <a:r>
              <a:rPr spc="-5" dirty="0">
                <a:cs typeface="Calibri"/>
              </a:rPr>
              <a:t>d</a:t>
            </a:r>
            <a:r>
              <a:rPr spc="0" dirty="0">
                <a:cs typeface="Calibri"/>
              </a:rPr>
              <a:t>e</a:t>
            </a:r>
            <a:r>
              <a:rPr spc="-20" dirty="0">
                <a:cs typeface="Calibri"/>
              </a:rPr>
              <a:t> </a:t>
            </a:r>
            <a:r>
              <a:rPr spc="-5" dirty="0">
                <a:cs typeface="Calibri"/>
              </a:rPr>
              <a:t>Picardie</a:t>
            </a:r>
            <a:endParaRPr dirty="0">
              <a:cs typeface="Calibri"/>
            </a:endParaRPr>
          </a:p>
          <a:p>
            <a:pPr marL="527685" lvl="1" indent="-170815">
              <a:lnSpc>
                <a:spcPct val="100000"/>
              </a:lnSpc>
              <a:spcBef>
                <a:spcPts val="105"/>
              </a:spcBef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-5" dirty="0">
                <a:cs typeface="Calibri"/>
              </a:rPr>
              <a:t>Restauratio</a:t>
            </a:r>
            <a:r>
              <a:rPr spc="0" dirty="0">
                <a:cs typeface="Calibri"/>
              </a:rPr>
              <a:t>n</a:t>
            </a:r>
            <a:r>
              <a:rPr spc="20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spc="0" dirty="0">
                <a:cs typeface="Calibri"/>
              </a:rPr>
              <a:t>u</a:t>
            </a:r>
            <a:r>
              <a:rPr spc="35" dirty="0">
                <a:cs typeface="Calibri"/>
              </a:rPr>
              <a:t> </a:t>
            </a:r>
            <a:r>
              <a:rPr spc="-5" dirty="0">
                <a:cs typeface="Calibri"/>
              </a:rPr>
              <a:t>pavillo</a:t>
            </a:r>
            <a:r>
              <a:rPr spc="0" dirty="0">
                <a:cs typeface="Calibri"/>
              </a:rPr>
              <a:t>n</a:t>
            </a:r>
            <a:r>
              <a:rPr spc="15" dirty="0">
                <a:cs typeface="Calibri"/>
              </a:rPr>
              <a:t> </a:t>
            </a:r>
            <a:r>
              <a:rPr spc="-15" dirty="0">
                <a:cs typeface="Calibri"/>
              </a:rPr>
              <a:t>épuratoire</a:t>
            </a:r>
            <a:endParaRPr dirty="0">
              <a:cs typeface="Calibri"/>
            </a:endParaRPr>
          </a:p>
          <a:p>
            <a:pPr marL="527685" lvl="1" indent="-170815">
              <a:lnSpc>
                <a:spcPct val="100000"/>
              </a:lnSpc>
              <a:spcBef>
                <a:spcPts val="70"/>
              </a:spcBef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-25" dirty="0">
                <a:cs typeface="Calibri"/>
              </a:rPr>
              <a:t>Aménagemen</a:t>
            </a:r>
            <a:r>
              <a:rPr spc="-10" dirty="0">
                <a:cs typeface="Calibri"/>
              </a:rPr>
              <a:t>t</a:t>
            </a:r>
            <a:r>
              <a:rPr spc="70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spc="0" dirty="0">
                <a:cs typeface="Calibri"/>
              </a:rPr>
              <a:t>u</a:t>
            </a:r>
            <a:r>
              <a:rPr spc="35" dirty="0">
                <a:cs typeface="Calibri"/>
              </a:rPr>
              <a:t> </a:t>
            </a:r>
            <a:r>
              <a:rPr spc="-5" dirty="0">
                <a:cs typeface="Calibri"/>
              </a:rPr>
              <a:t>parkin</a:t>
            </a:r>
            <a:r>
              <a:rPr spc="0" dirty="0">
                <a:cs typeface="Calibri"/>
              </a:rPr>
              <a:t>g</a:t>
            </a:r>
            <a:r>
              <a:rPr spc="15" dirty="0">
                <a:cs typeface="Calibri"/>
              </a:rPr>
              <a:t> </a:t>
            </a:r>
            <a:r>
              <a:rPr spc="-20"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40" dirty="0">
                <a:cs typeface="Calibri"/>
              </a:rPr>
              <a:t> </a:t>
            </a:r>
            <a:r>
              <a:rPr spc="-5" dirty="0">
                <a:cs typeface="Calibri"/>
              </a:rPr>
              <a:t>l’UVSQ</a:t>
            </a:r>
            <a:endParaRPr dirty="0"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12607" y="4849367"/>
            <a:ext cx="2005583" cy="1508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9335" y="3465576"/>
            <a:ext cx="3038855" cy="1359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86927" y="722883"/>
            <a:ext cx="1731263" cy="603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4B0478-6C14-4E9D-98D5-9818CD3B5A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24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43216" y="560831"/>
            <a:ext cx="2474976" cy="92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433" y="1216849"/>
            <a:ext cx="2571115" cy="528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165"/>
              </a:lnSpc>
            </a:pPr>
            <a:r>
              <a:rPr sz="3600" b="1" spc="-5" dirty="0">
                <a:solidFill>
                  <a:srgbClr val="330066"/>
                </a:solidFill>
                <a:cs typeface="Arial"/>
              </a:rPr>
              <a:t>Résolutions</a:t>
            </a:r>
            <a:endParaRPr sz="3600" dirty="0"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5811" y="2025650"/>
            <a:ext cx="7520940" cy="20916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b="1" spc="-25" dirty="0">
                <a:solidFill>
                  <a:srgbClr val="91CF4F"/>
                </a:solidFill>
                <a:cs typeface="Arial"/>
              </a:rPr>
              <a:t>Assemblé</a:t>
            </a:r>
            <a:r>
              <a:rPr b="1" spc="-15" dirty="0">
                <a:solidFill>
                  <a:srgbClr val="91CF4F"/>
                </a:solidFill>
                <a:cs typeface="Arial"/>
              </a:rPr>
              <a:t>e</a:t>
            </a:r>
            <a:r>
              <a:rPr b="1" spc="105" dirty="0">
                <a:solidFill>
                  <a:srgbClr val="91CF4F"/>
                </a:solidFill>
                <a:cs typeface="Arial"/>
              </a:rPr>
              <a:t> </a:t>
            </a:r>
            <a:r>
              <a:rPr b="1" spc="-20" dirty="0">
                <a:solidFill>
                  <a:srgbClr val="91CF4F"/>
                </a:solidFill>
                <a:cs typeface="Arial"/>
              </a:rPr>
              <a:t>général</a:t>
            </a:r>
            <a:r>
              <a:rPr b="1" spc="-15" dirty="0">
                <a:solidFill>
                  <a:srgbClr val="91CF4F"/>
                </a:solidFill>
                <a:cs typeface="Arial"/>
              </a:rPr>
              <a:t>e</a:t>
            </a:r>
            <a:r>
              <a:rPr b="1" spc="40" dirty="0">
                <a:solidFill>
                  <a:srgbClr val="91CF4F"/>
                </a:solidFill>
                <a:cs typeface="Arial"/>
              </a:rPr>
              <a:t> </a:t>
            </a:r>
            <a:r>
              <a:rPr b="1" spc="-10" dirty="0">
                <a:solidFill>
                  <a:srgbClr val="91CF4F"/>
                </a:solidFill>
                <a:cs typeface="Arial"/>
              </a:rPr>
              <a:t>ordinaire</a:t>
            </a:r>
            <a:endParaRPr dirty="0">
              <a:cs typeface="Arial"/>
            </a:endParaRPr>
          </a:p>
          <a:p>
            <a:pPr>
              <a:lnSpc>
                <a:spcPts val="1000"/>
              </a:lnSpc>
            </a:pPr>
            <a:endParaRPr dirty="0"/>
          </a:p>
          <a:p>
            <a:pPr>
              <a:lnSpc>
                <a:spcPts val="1000"/>
              </a:lnSpc>
            </a:pPr>
            <a:endParaRPr dirty="0"/>
          </a:p>
          <a:p>
            <a:pPr>
              <a:lnSpc>
                <a:spcPts val="1100"/>
              </a:lnSpc>
              <a:spcBef>
                <a:spcPts val="92"/>
              </a:spcBef>
            </a:pPr>
            <a:endParaRPr dirty="0"/>
          </a:p>
          <a:p>
            <a:pPr marL="356870" indent="-344805">
              <a:lnSpc>
                <a:spcPct val="100000"/>
              </a:lnSpc>
              <a:buClr>
                <a:srgbClr val="00B0F0"/>
              </a:buClr>
              <a:buSzPct val="70000"/>
              <a:buFont typeface="Arial"/>
              <a:buChar char="●"/>
              <a:tabLst>
                <a:tab pos="356870" algn="l"/>
              </a:tabLst>
            </a:pPr>
            <a:r>
              <a:rPr spc="-15" dirty="0">
                <a:cs typeface="Arial"/>
              </a:rPr>
              <a:t>Approbation</a:t>
            </a:r>
            <a:r>
              <a:rPr spc="60" dirty="0">
                <a:cs typeface="Arial"/>
              </a:rPr>
              <a:t> </a:t>
            </a:r>
            <a:r>
              <a:rPr spc="-20" dirty="0">
                <a:cs typeface="Arial"/>
              </a:rPr>
              <a:t>d</a:t>
            </a:r>
            <a:r>
              <a:rPr spc="-15" dirty="0">
                <a:cs typeface="Arial"/>
              </a:rPr>
              <a:t>u</a:t>
            </a:r>
            <a:r>
              <a:rPr spc="15" dirty="0">
                <a:cs typeface="Arial"/>
              </a:rPr>
              <a:t> </a:t>
            </a:r>
            <a:r>
              <a:rPr spc="-25" dirty="0">
                <a:cs typeface="Arial"/>
              </a:rPr>
              <a:t>P</a:t>
            </a:r>
            <a:r>
              <a:rPr spc="-15" dirty="0">
                <a:cs typeface="Arial"/>
              </a:rPr>
              <a:t>V</a:t>
            </a:r>
            <a:r>
              <a:rPr spc="10" dirty="0">
                <a:cs typeface="Arial"/>
              </a:rPr>
              <a:t> </a:t>
            </a:r>
            <a:r>
              <a:rPr spc="-20" dirty="0">
                <a:cs typeface="Arial"/>
              </a:rPr>
              <a:t>d</a:t>
            </a:r>
            <a:r>
              <a:rPr spc="-15" dirty="0">
                <a:cs typeface="Arial"/>
              </a:rPr>
              <a:t>e</a:t>
            </a:r>
            <a:r>
              <a:rPr spc="15" dirty="0">
                <a:cs typeface="Arial"/>
              </a:rPr>
              <a:t> </a:t>
            </a:r>
            <a:r>
              <a:rPr spc="-10" dirty="0">
                <a:cs typeface="Arial"/>
              </a:rPr>
              <a:t>l’Assemblée</a:t>
            </a:r>
            <a:r>
              <a:rPr spc="40" dirty="0">
                <a:cs typeface="Arial"/>
              </a:rPr>
              <a:t> </a:t>
            </a:r>
            <a:r>
              <a:rPr spc="-20" dirty="0">
                <a:cs typeface="Arial"/>
              </a:rPr>
              <a:t>Général</a:t>
            </a:r>
            <a:r>
              <a:rPr spc="-15" dirty="0">
                <a:cs typeface="Arial"/>
              </a:rPr>
              <a:t>e</a:t>
            </a:r>
            <a:r>
              <a:rPr spc="40" dirty="0">
                <a:cs typeface="Arial"/>
              </a:rPr>
              <a:t> </a:t>
            </a:r>
            <a:r>
              <a:rPr spc="-20" dirty="0">
                <a:cs typeface="Arial"/>
              </a:rPr>
              <a:t>d</a:t>
            </a:r>
            <a:r>
              <a:rPr spc="-15" dirty="0">
                <a:cs typeface="Arial"/>
              </a:rPr>
              <a:t>u</a:t>
            </a:r>
            <a:r>
              <a:rPr spc="-10" dirty="0">
                <a:cs typeface="Arial"/>
              </a:rPr>
              <a:t> </a:t>
            </a:r>
            <a:r>
              <a:rPr spc="-20" dirty="0">
                <a:cs typeface="Arial"/>
              </a:rPr>
              <a:t>1</a:t>
            </a:r>
            <a:r>
              <a:rPr spc="-15" dirty="0">
                <a:cs typeface="Arial"/>
              </a:rPr>
              <a:t>0</a:t>
            </a:r>
            <a:r>
              <a:rPr spc="15" dirty="0">
                <a:cs typeface="Arial"/>
              </a:rPr>
              <a:t> </a:t>
            </a:r>
            <a:r>
              <a:rPr spc="-10" dirty="0">
                <a:cs typeface="Arial"/>
              </a:rPr>
              <a:t>février</a:t>
            </a:r>
            <a:r>
              <a:rPr spc="-5" dirty="0">
                <a:cs typeface="Arial"/>
              </a:rPr>
              <a:t> </a:t>
            </a:r>
            <a:r>
              <a:rPr spc="-20" dirty="0">
                <a:cs typeface="Arial"/>
              </a:rPr>
              <a:t>2018</a:t>
            </a:r>
            <a:endParaRPr dirty="0"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405"/>
              </a:spcBef>
              <a:buClr>
                <a:srgbClr val="00B0F0"/>
              </a:buClr>
              <a:buSzPct val="70000"/>
              <a:buFont typeface="Arial"/>
              <a:buChar char="●"/>
              <a:tabLst>
                <a:tab pos="356870" algn="l"/>
              </a:tabLst>
            </a:pPr>
            <a:r>
              <a:rPr spc="-15" dirty="0">
                <a:cs typeface="Arial"/>
              </a:rPr>
              <a:t>Approbation</a:t>
            </a:r>
            <a:r>
              <a:rPr spc="60" dirty="0">
                <a:cs typeface="Arial"/>
              </a:rPr>
              <a:t> </a:t>
            </a:r>
            <a:r>
              <a:rPr spc="-20" dirty="0">
                <a:cs typeface="Arial"/>
              </a:rPr>
              <a:t>d</a:t>
            </a:r>
            <a:r>
              <a:rPr spc="-15" dirty="0">
                <a:cs typeface="Arial"/>
              </a:rPr>
              <a:t>u</a:t>
            </a:r>
            <a:r>
              <a:rPr spc="15" dirty="0">
                <a:cs typeface="Arial"/>
              </a:rPr>
              <a:t> </a:t>
            </a:r>
            <a:r>
              <a:rPr spc="-10" dirty="0">
                <a:cs typeface="Arial"/>
              </a:rPr>
              <a:t>rapport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mora</a:t>
            </a:r>
            <a:r>
              <a:rPr spc="-5" dirty="0">
                <a:cs typeface="Arial"/>
              </a:rPr>
              <a:t>l </a:t>
            </a:r>
            <a:r>
              <a:rPr spc="-20" dirty="0">
                <a:cs typeface="Arial"/>
              </a:rPr>
              <a:t>2018</a:t>
            </a:r>
            <a:endParaRPr dirty="0"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405"/>
              </a:spcBef>
              <a:buClr>
                <a:srgbClr val="00B0F0"/>
              </a:buClr>
              <a:buSzPct val="70000"/>
              <a:buFont typeface="Arial"/>
              <a:buChar char="●"/>
              <a:tabLst>
                <a:tab pos="356870" algn="l"/>
              </a:tabLst>
            </a:pPr>
            <a:r>
              <a:rPr spc="-15" dirty="0">
                <a:cs typeface="Arial"/>
              </a:rPr>
              <a:t>Approbation</a:t>
            </a:r>
            <a:r>
              <a:rPr spc="60" dirty="0">
                <a:cs typeface="Arial"/>
              </a:rPr>
              <a:t> </a:t>
            </a:r>
            <a:r>
              <a:rPr spc="-20" dirty="0">
                <a:cs typeface="Arial"/>
              </a:rPr>
              <a:t>d</a:t>
            </a:r>
            <a:r>
              <a:rPr spc="-15" dirty="0">
                <a:cs typeface="Arial"/>
              </a:rPr>
              <a:t>u</a:t>
            </a:r>
            <a:r>
              <a:rPr spc="15" dirty="0">
                <a:cs typeface="Arial"/>
              </a:rPr>
              <a:t> </a:t>
            </a:r>
            <a:r>
              <a:rPr spc="-10" dirty="0">
                <a:cs typeface="Arial"/>
              </a:rPr>
              <a:t>rapport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financier</a:t>
            </a:r>
            <a:r>
              <a:rPr spc="40" dirty="0">
                <a:cs typeface="Arial"/>
              </a:rPr>
              <a:t> </a:t>
            </a:r>
            <a:r>
              <a:rPr spc="-20" dirty="0">
                <a:cs typeface="Arial"/>
              </a:rPr>
              <a:t>2018</a:t>
            </a:r>
            <a:endParaRPr dirty="0"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80"/>
              </a:spcBef>
              <a:buClr>
                <a:srgbClr val="00B0F0"/>
              </a:buClr>
              <a:buSzPct val="70000"/>
              <a:buFont typeface="Arial"/>
              <a:buChar char="●"/>
              <a:tabLst>
                <a:tab pos="356870" algn="l"/>
              </a:tabLst>
            </a:pPr>
            <a:r>
              <a:rPr spc="-10" dirty="0">
                <a:cs typeface="Arial"/>
              </a:rPr>
              <a:t>Quitus</a:t>
            </a:r>
            <a:r>
              <a:rPr spc="20" dirty="0">
                <a:cs typeface="Arial"/>
              </a:rPr>
              <a:t> </a:t>
            </a:r>
            <a:r>
              <a:rPr spc="-20" dirty="0">
                <a:cs typeface="Arial"/>
              </a:rPr>
              <a:t>a</a:t>
            </a:r>
            <a:r>
              <a:rPr spc="-15" dirty="0">
                <a:cs typeface="Arial"/>
              </a:rPr>
              <a:t>u</a:t>
            </a:r>
            <a:r>
              <a:rPr spc="-10" dirty="0">
                <a:cs typeface="Arial"/>
              </a:rPr>
              <a:t> </a:t>
            </a:r>
            <a:r>
              <a:rPr spc="-15" dirty="0">
                <a:cs typeface="Arial"/>
              </a:rPr>
              <a:t>consei</a:t>
            </a:r>
            <a:r>
              <a:rPr spc="-5" dirty="0">
                <a:cs typeface="Arial"/>
              </a:rPr>
              <a:t>l</a:t>
            </a:r>
            <a:r>
              <a:rPr spc="40" dirty="0">
                <a:cs typeface="Arial"/>
              </a:rPr>
              <a:t> </a:t>
            </a:r>
            <a:r>
              <a:rPr spc="-10" dirty="0">
                <a:cs typeface="Arial"/>
              </a:rPr>
              <a:t>d’administration</a:t>
            </a:r>
            <a:endParaRPr dirty="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9211" y="392176"/>
            <a:ext cx="617855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002A4D3-F5F1-421F-AE41-EB2E1A0807F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25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2324" y="1251711"/>
            <a:ext cx="3262376" cy="412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265" indent="-457200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sz="2600" spc="-10" dirty="0">
                <a:latin typeface="Calibri"/>
                <a:cs typeface="Calibri"/>
              </a:rPr>
              <a:t>Rapport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moral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: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1507" y="1663191"/>
            <a:ext cx="6666993" cy="3441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0205" indent="-342900"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5" dirty="0">
                <a:latin typeface="Calibri"/>
                <a:cs typeface="Calibri"/>
              </a:rPr>
              <a:t>Introductio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/ rappel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mission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M2H2A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/ communication</a:t>
            </a:r>
            <a:endParaRPr sz="2000" dirty="0">
              <a:latin typeface="Calibri"/>
              <a:cs typeface="Calibri"/>
            </a:endParaRPr>
          </a:p>
          <a:p>
            <a:pPr marL="370205" indent="-342900">
              <a:lnSpc>
                <a:spcPct val="100000"/>
              </a:lnSpc>
              <a:spcBef>
                <a:spcPts val="45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15" dirty="0">
                <a:latin typeface="Calibri"/>
                <a:cs typeface="Calibri"/>
              </a:rPr>
              <a:t>Festivité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M2H2A</a:t>
            </a:r>
            <a:endParaRPr sz="2000" dirty="0">
              <a:latin typeface="Calibri"/>
              <a:cs typeface="Calibri"/>
            </a:endParaRPr>
          </a:p>
          <a:p>
            <a:pPr marL="370205" indent="-342900">
              <a:lnSpc>
                <a:spcPct val="100000"/>
              </a:lnSpc>
              <a:spcBef>
                <a:spcPts val="7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15" dirty="0">
                <a:latin typeface="Calibri"/>
                <a:cs typeface="Calibri"/>
              </a:rPr>
              <a:t>Voisin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vigilants</a:t>
            </a:r>
            <a:endParaRPr sz="2000" dirty="0">
              <a:latin typeface="Calibri"/>
              <a:cs typeface="Calibri"/>
            </a:endParaRPr>
          </a:p>
          <a:p>
            <a:pPr marL="370205" indent="-342900">
              <a:lnSpc>
                <a:spcPct val="100000"/>
              </a:lnSpc>
              <a:spcBef>
                <a:spcPts val="45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10" dirty="0">
                <a:latin typeface="Calibri"/>
                <a:cs typeface="Calibri"/>
              </a:rPr>
              <a:t>Coupures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électricité</a:t>
            </a:r>
            <a:endParaRPr sz="2000" dirty="0">
              <a:latin typeface="Calibri"/>
              <a:cs typeface="Calibri"/>
            </a:endParaRPr>
          </a:p>
          <a:p>
            <a:pPr marL="370205" indent="-342900">
              <a:lnSpc>
                <a:spcPct val="100000"/>
              </a:lnSpc>
              <a:spcBef>
                <a:spcPts val="7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15" dirty="0">
                <a:latin typeface="Calibri"/>
                <a:cs typeface="Calibri"/>
              </a:rPr>
              <a:t>Compteur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Linky</a:t>
            </a:r>
            <a:endParaRPr sz="2000" dirty="0">
              <a:latin typeface="Calibri"/>
              <a:cs typeface="Calibri"/>
            </a:endParaRPr>
          </a:p>
          <a:p>
            <a:pPr marL="370205" indent="-342900">
              <a:lnSpc>
                <a:spcPct val="100000"/>
              </a:lnSpc>
              <a:spcBef>
                <a:spcPts val="45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15" dirty="0">
                <a:latin typeface="Calibri"/>
                <a:cs typeface="Calibri"/>
              </a:rPr>
              <a:t>Pist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cyclable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avenu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Etats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Unis</a:t>
            </a:r>
            <a:endParaRPr sz="2000" dirty="0">
              <a:latin typeface="Calibri"/>
              <a:cs typeface="Calibri"/>
            </a:endParaRPr>
          </a:p>
          <a:p>
            <a:pPr marL="370205" indent="-342900">
              <a:lnSpc>
                <a:spcPct val="100000"/>
              </a:lnSpc>
              <a:spcBef>
                <a:spcPts val="7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10" dirty="0">
                <a:latin typeface="Calibri"/>
                <a:cs typeface="Calibri"/>
              </a:rPr>
              <a:t>Evolutions </a:t>
            </a:r>
            <a:r>
              <a:rPr sz="2000" spc="-15" dirty="0">
                <a:latin typeface="Calibri"/>
                <a:cs typeface="Calibri"/>
              </a:rPr>
              <a:t>ligne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Phebus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juillet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2019</a:t>
            </a:r>
            <a:endParaRPr sz="2000" dirty="0">
              <a:latin typeface="Calibri"/>
              <a:cs typeface="Calibri"/>
            </a:endParaRPr>
          </a:p>
          <a:p>
            <a:pPr marL="370205" indent="-342900">
              <a:lnSpc>
                <a:spcPct val="100000"/>
              </a:lnSpc>
              <a:spcBef>
                <a:spcPts val="45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10" dirty="0">
                <a:latin typeface="Calibri"/>
                <a:cs typeface="Calibri"/>
              </a:rPr>
              <a:t>Container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verr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rue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Mari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Henriette</a:t>
            </a:r>
            <a:endParaRPr sz="20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7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15" dirty="0">
                <a:latin typeface="Calibri"/>
                <a:cs typeface="Calibri"/>
              </a:rPr>
              <a:t>breve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quartier</a:t>
            </a:r>
            <a:endParaRPr sz="2000" dirty="0">
              <a:latin typeface="Calibri"/>
              <a:cs typeface="Calibri"/>
            </a:endParaRPr>
          </a:p>
          <a:p>
            <a:pPr marL="370205" indent="-342900">
              <a:lnSpc>
                <a:spcPct val="100000"/>
              </a:lnSpc>
              <a:spcBef>
                <a:spcPts val="45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10" dirty="0">
                <a:latin typeface="Calibri"/>
                <a:cs typeface="Calibri"/>
              </a:rPr>
              <a:t>Retour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conseil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quartier</a:t>
            </a:r>
            <a:endParaRPr sz="20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70"/>
              </a:spcBef>
              <a:buClr>
                <a:srgbClr val="00B0F0"/>
              </a:buClr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10" dirty="0">
                <a:latin typeface="Calibri"/>
                <a:cs typeface="Calibri"/>
              </a:rPr>
              <a:t>Infos </a:t>
            </a:r>
            <a:r>
              <a:rPr sz="2000" spc="-15" dirty="0">
                <a:latin typeface="Calibri"/>
                <a:cs typeface="Calibri"/>
              </a:rPr>
              <a:t>Asrieupe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CEFA98-7986-47A9-AAAD-54E9C10F73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3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4300" y="1182877"/>
            <a:ext cx="6209792" cy="5697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460"/>
              </a:lnSpc>
            </a:pP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Bref</a:t>
            </a:r>
            <a:r>
              <a:rPr sz="2400" b="1" spc="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rappe</a:t>
            </a:r>
            <a:r>
              <a:rPr sz="2400" b="1" spc="-10" dirty="0">
                <a:solidFill>
                  <a:srgbClr val="00AFEF"/>
                </a:solidFill>
                <a:latin typeface="Calibri"/>
                <a:cs typeface="Calibri"/>
              </a:rPr>
              <a:t>l</a:t>
            </a:r>
            <a:r>
              <a:rPr sz="24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00AFEF"/>
                </a:solidFill>
                <a:latin typeface="Calibri"/>
                <a:cs typeface="Calibri"/>
              </a:rPr>
              <a:t>d</a:t>
            </a:r>
            <a:r>
              <a:rPr sz="2400" b="1" spc="-20" dirty="0">
                <a:solidFill>
                  <a:srgbClr val="00AFEF"/>
                </a:solidFill>
                <a:latin typeface="Calibri"/>
                <a:cs typeface="Calibri"/>
              </a:rPr>
              <a:t>u</a:t>
            </a:r>
            <a:r>
              <a:rPr sz="2400" b="1" spc="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rôle </a:t>
            </a: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r>
              <a:rPr sz="2400" b="1" spc="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missions</a:t>
            </a:r>
            <a:r>
              <a:rPr sz="2400" b="1" spc="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de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 l’association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13319" y="350520"/>
            <a:ext cx="2404872" cy="140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7488" y="4392167"/>
            <a:ext cx="3395472" cy="2816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52218" y="2000504"/>
            <a:ext cx="8437881" cy="3124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Font typeface="Arial"/>
              <a:buChar char="•"/>
              <a:tabLst>
                <a:tab pos="414655" algn="l"/>
              </a:tabLst>
            </a:pPr>
            <a:r>
              <a:rPr sz="1800" spc="-15" dirty="0">
                <a:cs typeface="Calibri"/>
              </a:rPr>
              <a:t>Crée</a:t>
            </a:r>
            <a:r>
              <a:rPr sz="1800" spc="-10" dirty="0">
                <a:cs typeface="Calibri"/>
              </a:rPr>
              <a:t>r</a:t>
            </a:r>
            <a:r>
              <a:rPr sz="1800" spc="2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d</a:t>
            </a:r>
            <a:r>
              <a:rPr sz="1800" spc="0" dirty="0">
                <a:cs typeface="Calibri"/>
              </a:rPr>
              <a:t>u</a:t>
            </a:r>
            <a:r>
              <a:rPr sz="1800" spc="35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lie</a:t>
            </a:r>
            <a:r>
              <a:rPr sz="1800" spc="0" dirty="0">
                <a:cs typeface="Calibri"/>
              </a:rPr>
              <a:t>n</a:t>
            </a:r>
            <a:r>
              <a:rPr sz="1800" spc="15" dirty="0">
                <a:cs typeface="Calibri"/>
              </a:rPr>
              <a:t> </a:t>
            </a:r>
            <a:r>
              <a:rPr sz="1800" spc="-20" dirty="0">
                <a:cs typeface="Calibri"/>
              </a:rPr>
              <a:t>entr</a:t>
            </a:r>
            <a:r>
              <a:rPr sz="1800" spc="-10" dirty="0">
                <a:cs typeface="Calibri"/>
              </a:rPr>
              <a:t>e</a:t>
            </a:r>
            <a:r>
              <a:rPr sz="1800" spc="4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le</a:t>
            </a:r>
            <a:r>
              <a:rPr sz="1800" spc="0" dirty="0">
                <a:cs typeface="Calibri"/>
              </a:rPr>
              <a:t>s</a:t>
            </a:r>
            <a:r>
              <a:rPr sz="1800" spc="1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voisin</a:t>
            </a:r>
            <a:r>
              <a:rPr sz="1800" spc="0" dirty="0">
                <a:cs typeface="Calibri"/>
              </a:rPr>
              <a:t>s</a:t>
            </a:r>
            <a:r>
              <a:rPr sz="1800" spc="1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pou</a:t>
            </a:r>
            <a:r>
              <a:rPr sz="1800" spc="0" dirty="0">
                <a:cs typeface="Calibri"/>
              </a:rPr>
              <a:t>r</a:t>
            </a:r>
            <a:r>
              <a:rPr sz="1800" spc="20" dirty="0">
                <a:cs typeface="Calibri"/>
              </a:rPr>
              <a:t> </a:t>
            </a:r>
            <a:r>
              <a:rPr sz="1800" spc="-20" dirty="0">
                <a:cs typeface="Calibri"/>
              </a:rPr>
              <a:t>rendr</a:t>
            </a:r>
            <a:r>
              <a:rPr sz="1800" spc="-10" dirty="0">
                <a:cs typeface="Calibri"/>
              </a:rPr>
              <a:t>e</a:t>
            </a:r>
            <a:r>
              <a:rPr sz="1800" spc="65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l</a:t>
            </a:r>
            <a:r>
              <a:rPr sz="1800" spc="0" dirty="0">
                <a:cs typeface="Calibri"/>
              </a:rPr>
              <a:t>e</a:t>
            </a:r>
            <a:r>
              <a:rPr sz="1800" spc="-10" dirty="0">
                <a:cs typeface="Calibri"/>
              </a:rPr>
              <a:t> </a:t>
            </a:r>
            <a:r>
              <a:rPr sz="1800" spc="-5" dirty="0">
                <a:cs typeface="Calibri"/>
              </a:rPr>
              <a:t>quartie</a:t>
            </a:r>
            <a:r>
              <a:rPr sz="1800" spc="0" dirty="0">
                <a:cs typeface="Calibri"/>
              </a:rPr>
              <a:t>r</a:t>
            </a:r>
            <a:r>
              <a:rPr sz="1800" spc="65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plu</a:t>
            </a:r>
            <a:r>
              <a:rPr sz="1800" spc="0" dirty="0">
                <a:cs typeface="Calibri"/>
              </a:rPr>
              <a:t>s</a:t>
            </a:r>
            <a:r>
              <a:rPr sz="1800" spc="1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sympathiqu</a:t>
            </a:r>
            <a:r>
              <a:rPr sz="1800" spc="0" dirty="0">
                <a:cs typeface="Calibri"/>
              </a:rPr>
              <a:t>e</a:t>
            </a:r>
            <a:r>
              <a:rPr sz="1800" spc="65" dirty="0">
                <a:cs typeface="Calibri"/>
              </a:rPr>
              <a:t> </a:t>
            </a:r>
            <a:r>
              <a:rPr sz="1800" spc="-20" dirty="0">
                <a:cs typeface="Calibri"/>
              </a:rPr>
              <a:t>et</a:t>
            </a:r>
            <a:r>
              <a:rPr sz="1800" spc="-15" dirty="0">
                <a:cs typeface="Calibri"/>
              </a:rPr>
              <a:t> </a:t>
            </a:r>
            <a:r>
              <a:rPr sz="1800" spc="0" dirty="0">
                <a:cs typeface="Calibri"/>
              </a:rPr>
              <a:t>convivial</a:t>
            </a:r>
            <a:r>
              <a:rPr sz="1800" spc="-5" dirty="0">
                <a:cs typeface="Calibri"/>
              </a:rPr>
              <a:t> pou</a:t>
            </a:r>
            <a:r>
              <a:rPr sz="1800" spc="0" dirty="0">
                <a:cs typeface="Calibri"/>
              </a:rPr>
              <a:t>r</a:t>
            </a:r>
            <a:r>
              <a:rPr sz="1800" spc="20" dirty="0">
                <a:cs typeface="Calibri"/>
              </a:rPr>
              <a:t> </a:t>
            </a:r>
            <a:r>
              <a:rPr sz="1800" spc="-5" dirty="0">
                <a:cs typeface="Calibri"/>
              </a:rPr>
              <a:t>tou</a:t>
            </a:r>
            <a:r>
              <a:rPr sz="1800" spc="0" dirty="0">
                <a:cs typeface="Calibri"/>
              </a:rPr>
              <a:t>s</a:t>
            </a:r>
            <a:r>
              <a:rPr sz="1800" spc="2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le</a:t>
            </a:r>
            <a:r>
              <a:rPr sz="1800" spc="0" dirty="0">
                <a:cs typeface="Calibri"/>
              </a:rPr>
              <a:t>s</a:t>
            </a:r>
            <a:r>
              <a:rPr sz="1800" spc="15" dirty="0">
                <a:cs typeface="Calibri"/>
              </a:rPr>
              <a:t> </a:t>
            </a:r>
            <a:r>
              <a:rPr sz="1800" spc="-15" dirty="0">
                <a:cs typeface="Calibri"/>
              </a:rPr>
              <a:t>riverains</a:t>
            </a:r>
            <a:endParaRPr sz="1800" dirty="0">
              <a:cs typeface="Calibri"/>
            </a:endParaRPr>
          </a:p>
          <a:p>
            <a:pPr marL="414655" indent="-170815">
              <a:lnSpc>
                <a:spcPct val="100000"/>
              </a:lnSpc>
              <a:spcBef>
                <a:spcPts val="450"/>
              </a:spcBef>
              <a:buClr>
                <a:srgbClr val="00AFEF"/>
              </a:buClr>
              <a:buFont typeface="Arial"/>
              <a:buChar char="•"/>
              <a:tabLst>
                <a:tab pos="414655" algn="l"/>
              </a:tabLst>
            </a:pPr>
            <a:r>
              <a:rPr sz="1800" spc="-20" dirty="0">
                <a:cs typeface="Calibri"/>
              </a:rPr>
              <a:t>Représente</a:t>
            </a:r>
            <a:r>
              <a:rPr sz="1800" spc="-10" dirty="0">
                <a:cs typeface="Calibri"/>
              </a:rPr>
              <a:t>r</a:t>
            </a:r>
            <a:r>
              <a:rPr sz="1800" spc="7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le</a:t>
            </a:r>
            <a:r>
              <a:rPr sz="1800" spc="0" dirty="0">
                <a:cs typeface="Calibri"/>
              </a:rPr>
              <a:t>s</a:t>
            </a:r>
            <a:r>
              <a:rPr sz="1800" spc="15" dirty="0">
                <a:cs typeface="Calibri"/>
              </a:rPr>
              <a:t> </a:t>
            </a:r>
            <a:r>
              <a:rPr sz="1800" spc="-20" dirty="0">
                <a:cs typeface="Calibri"/>
              </a:rPr>
              <a:t>intérêt</a:t>
            </a:r>
            <a:r>
              <a:rPr sz="1800" spc="-10" dirty="0">
                <a:cs typeface="Calibri"/>
              </a:rPr>
              <a:t>s</a:t>
            </a:r>
            <a:r>
              <a:rPr sz="1800" spc="40" dirty="0">
                <a:cs typeface="Calibri"/>
              </a:rPr>
              <a:t> </a:t>
            </a:r>
            <a:r>
              <a:rPr sz="1800" spc="-20" dirty="0">
                <a:cs typeface="Calibri"/>
              </a:rPr>
              <a:t>d</a:t>
            </a:r>
            <a:r>
              <a:rPr sz="1800" spc="-10" dirty="0">
                <a:cs typeface="Calibri"/>
              </a:rPr>
              <a:t>e</a:t>
            </a:r>
            <a:r>
              <a:rPr sz="1800" spc="40" dirty="0">
                <a:cs typeface="Calibri"/>
              </a:rPr>
              <a:t> </a:t>
            </a:r>
            <a:r>
              <a:rPr sz="1800" spc="-5" dirty="0">
                <a:cs typeface="Calibri"/>
              </a:rPr>
              <a:t>no</a:t>
            </a:r>
            <a:r>
              <a:rPr sz="1800" spc="0" dirty="0">
                <a:cs typeface="Calibri"/>
              </a:rPr>
              <a:t>s</a:t>
            </a:r>
            <a:r>
              <a:rPr sz="1800" spc="-5" dirty="0">
                <a:cs typeface="Calibri"/>
              </a:rPr>
              <a:t> </a:t>
            </a:r>
            <a:r>
              <a:rPr sz="1800" spc="-20" dirty="0">
                <a:cs typeface="Calibri"/>
              </a:rPr>
              <a:t>rue</a:t>
            </a:r>
            <a:r>
              <a:rPr sz="1800" spc="-10" dirty="0">
                <a:cs typeface="Calibri"/>
              </a:rPr>
              <a:t>s</a:t>
            </a:r>
            <a:r>
              <a:rPr sz="1800" spc="4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auprè</a:t>
            </a:r>
            <a:r>
              <a:rPr sz="1800" spc="0" dirty="0">
                <a:cs typeface="Calibri"/>
              </a:rPr>
              <a:t>s</a:t>
            </a:r>
            <a:r>
              <a:rPr sz="1800" spc="40" dirty="0">
                <a:cs typeface="Calibri"/>
              </a:rPr>
              <a:t> </a:t>
            </a:r>
            <a:r>
              <a:rPr sz="1800" spc="-20" dirty="0">
                <a:cs typeface="Calibri"/>
              </a:rPr>
              <a:t>d</a:t>
            </a:r>
            <a:r>
              <a:rPr sz="1800" spc="-10" dirty="0">
                <a:cs typeface="Calibri"/>
              </a:rPr>
              <a:t>e</a:t>
            </a:r>
            <a:r>
              <a:rPr sz="1800" spc="1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l</a:t>
            </a:r>
            <a:r>
              <a:rPr sz="1800" spc="0" dirty="0">
                <a:cs typeface="Calibri"/>
              </a:rPr>
              <a:t>a</a:t>
            </a:r>
            <a:r>
              <a:rPr sz="1800" spc="-5" dirty="0">
                <a:cs typeface="Calibri"/>
              </a:rPr>
              <a:t> </a:t>
            </a:r>
            <a:r>
              <a:rPr sz="1800" spc="-15" dirty="0">
                <a:cs typeface="Calibri"/>
              </a:rPr>
              <a:t>mairie</a:t>
            </a:r>
            <a:r>
              <a:rPr sz="1800" spc="-5" dirty="0">
                <a:cs typeface="Calibri"/>
              </a:rPr>
              <a:t>,</a:t>
            </a:r>
            <a:r>
              <a:rPr sz="1800" spc="20" dirty="0">
                <a:cs typeface="Calibri"/>
              </a:rPr>
              <a:t> </a:t>
            </a:r>
            <a:r>
              <a:rPr sz="1800" spc="-5" dirty="0">
                <a:cs typeface="Calibri"/>
              </a:rPr>
              <a:t>consei</a:t>
            </a:r>
            <a:r>
              <a:rPr sz="1800" spc="0" dirty="0">
                <a:cs typeface="Calibri"/>
              </a:rPr>
              <a:t>l</a:t>
            </a:r>
            <a:r>
              <a:rPr sz="1800" spc="20" dirty="0">
                <a:cs typeface="Calibri"/>
              </a:rPr>
              <a:t> </a:t>
            </a:r>
            <a:r>
              <a:rPr sz="1800" spc="-20" dirty="0">
                <a:cs typeface="Calibri"/>
              </a:rPr>
              <a:t>d</a:t>
            </a:r>
            <a:r>
              <a:rPr sz="1800" spc="-10" dirty="0">
                <a:cs typeface="Calibri"/>
              </a:rPr>
              <a:t>e</a:t>
            </a:r>
            <a:r>
              <a:rPr sz="1800" spc="1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quartie</a:t>
            </a:r>
            <a:r>
              <a:rPr sz="1800" spc="0" dirty="0">
                <a:cs typeface="Calibri"/>
              </a:rPr>
              <a:t>r</a:t>
            </a:r>
            <a:r>
              <a:rPr sz="1800" spc="40" dirty="0">
                <a:cs typeface="Calibri"/>
              </a:rPr>
              <a:t> </a:t>
            </a:r>
            <a:r>
              <a:rPr sz="1800" spc="0" dirty="0">
                <a:cs typeface="Calibri"/>
              </a:rPr>
              <a:t>…</a:t>
            </a:r>
            <a:endParaRPr sz="1800" dirty="0">
              <a:cs typeface="Calibri"/>
            </a:endParaRPr>
          </a:p>
          <a:p>
            <a:pPr>
              <a:lnSpc>
                <a:spcPts val="750"/>
              </a:lnSpc>
              <a:spcBef>
                <a:spcPts val="1"/>
              </a:spcBef>
              <a:buClr>
                <a:srgbClr val="00AFEF"/>
              </a:buClr>
              <a:buFont typeface="Arial"/>
              <a:buChar char="•"/>
            </a:pPr>
            <a:endParaRPr sz="750" dirty="0"/>
          </a:p>
          <a:p>
            <a:pPr marL="414655" marR="12700" indent="-170815">
              <a:lnSpc>
                <a:spcPts val="1939"/>
              </a:lnSpc>
              <a:buClr>
                <a:srgbClr val="00AFEF"/>
              </a:buClr>
              <a:buFont typeface="Arial"/>
              <a:buChar char="•"/>
              <a:tabLst>
                <a:tab pos="414655" algn="l"/>
              </a:tabLst>
            </a:pPr>
            <a:r>
              <a:rPr sz="1800" spc="-10" dirty="0">
                <a:cs typeface="Calibri"/>
              </a:rPr>
              <a:t>S</a:t>
            </a:r>
            <a:r>
              <a:rPr sz="1800" spc="0" dirty="0">
                <a:cs typeface="Calibri"/>
              </a:rPr>
              <a:t>e</a:t>
            </a:r>
            <a:r>
              <a:rPr sz="1800" spc="1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coordonne</a:t>
            </a:r>
            <a:r>
              <a:rPr sz="1800" spc="0" dirty="0">
                <a:cs typeface="Calibri"/>
              </a:rPr>
              <a:t>r</a:t>
            </a:r>
            <a:r>
              <a:rPr sz="1800" spc="2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avec le</a:t>
            </a:r>
            <a:r>
              <a:rPr sz="1800" spc="0" dirty="0">
                <a:cs typeface="Calibri"/>
              </a:rPr>
              <a:t>s</a:t>
            </a:r>
            <a:r>
              <a:rPr sz="1800" spc="1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association</a:t>
            </a:r>
            <a:r>
              <a:rPr sz="1800" spc="0" dirty="0">
                <a:cs typeface="Calibri"/>
              </a:rPr>
              <a:t>s</a:t>
            </a:r>
            <a:r>
              <a:rPr sz="1800" spc="2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de</a:t>
            </a:r>
            <a:r>
              <a:rPr sz="1800" spc="0" dirty="0">
                <a:cs typeface="Calibri"/>
              </a:rPr>
              <a:t>s</a:t>
            </a:r>
            <a:r>
              <a:rPr sz="1800" spc="15" dirty="0">
                <a:cs typeface="Calibri"/>
              </a:rPr>
              <a:t> </a:t>
            </a:r>
            <a:r>
              <a:rPr sz="1800" spc="-15" dirty="0">
                <a:cs typeface="Calibri"/>
              </a:rPr>
              <a:t>autre</a:t>
            </a:r>
            <a:r>
              <a:rPr sz="1800" spc="-10" dirty="0">
                <a:cs typeface="Calibri"/>
              </a:rPr>
              <a:t>s</a:t>
            </a:r>
            <a:r>
              <a:rPr sz="1800" spc="4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quartier</a:t>
            </a:r>
            <a:r>
              <a:rPr sz="1800" spc="0" dirty="0">
                <a:cs typeface="Calibri"/>
              </a:rPr>
              <a:t>s</a:t>
            </a:r>
            <a:r>
              <a:rPr sz="1800" spc="40" dirty="0">
                <a:cs typeface="Calibri"/>
              </a:rPr>
              <a:t> </a:t>
            </a:r>
            <a:r>
              <a:rPr sz="1800" spc="-20" dirty="0">
                <a:cs typeface="Calibri"/>
              </a:rPr>
              <a:t>d</a:t>
            </a:r>
            <a:r>
              <a:rPr sz="1800" spc="-10" dirty="0">
                <a:cs typeface="Calibri"/>
              </a:rPr>
              <a:t>e</a:t>
            </a:r>
            <a:r>
              <a:rPr sz="1800" spc="1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proximit</a:t>
            </a:r>
            <a:r>
              <a:rPr sz="1800" spc="0" dirty="0">
                <a:cs typeface="Calibri"/>
              </a:rPr>
              <a:t>é</a:t>
            </a:r>
            <a:r>
              <a:rPr sz="1800" spc="40" dirty="0">
                <a:cs typeface="Calibri"/>
              </a:rPr>
              <a:t> </a:t>
            </a:r>
            <a:r>
              <a:rPr sz="1800" spc="-5" dirty="0">
                <a:cs typeface="Calibri"/>
              </a:rPr>
              <a:t>pou</a:t>
            </a:r>
            <a:r>
              <a:rPr sz="1800" spc="0" dirty="0">
                <a:cs typeface="Calibri"/>
              </a:rPr>
              <a:t>r</a:t>
            </a:r>
            <a:r>
              <a:rPr sz="1800" spc="2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les </a:t>
            </a:r>
            <a:r>
              <a:rPr sz="1800" spc="-5" dirty="0">
                <a:cs typeface="Calibri"/>
              </a:rPr>
              <a:t>dossier</a:t>
            </a:r>
            <a:r>
              <a:rPr sz="1800" spc="0" dirty="0">
                <a:cs typeface="Calibri"/>
              </a:rPr>
              <a:t>s</a:t>
            </a:r>
            <a:r>
              <a:rPr sz="1800" spc="4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qu</a:t>
            </a:r>
            <a:r>
              <a:rPr sz="1800" spc="0" dirty="0">
                <a:cs typeface="Calibri"/>
              </a:rPr>
              <a:t>i</a:t>
            </a:r>
            <a:r>
              <a:rPr sz="1800" spc="1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touchen</a:t>
            </a:r>
            <a:r>
              <a:rPr sz="1800" spc="0" dirty="0">
                <a:cs typeface="Calibri"/>
              </a:rPr>
              <a:t>t</a:t>
            </a:r>
            <a:r>
              <a:rPr sz="1800" spc="40" dirty="0">
                <a:cs typeface="Calibri"/>
              </a:rPr>
              <a:t> </a:t>
            </a:r>
            <a:r>
              <a:rPr sz="1800" spc="0" dirty="0">
                <a:cs typeface="Calibri"/>
              </a:rPr>
              <a:t>à </a:t>
            </a:r>
            <a:r>
              <a:rPr sz="1800" spc="-15" dirty="0">
                <a:cs typeface="Calibri"/>
              </a:rPr>
              <a:t>notr</a:t>
            </a:r>
            <a:r>
              <a:rPr sz="1800" spc="-10" dirty="0">
                <a:cs typeface="Calibri"/>
              </a:rPr>
              <a:t>e</a:t>
            </a:r>
            <a:r>
              <a:rPr sz="1800" spc="20" dirty="0">
                <a:cs typeface="Calibri"/>
              </a:rPr>
              <a:t> </a:t>
            </a:r>
            <a:r>
              <a:rPr sz="1800" spc="-5" dirty="0">
                <a:cs typeface="Calibri"/>
              </a:rPr>
              <a:t>environnemen</a:t>
            </a:r>
            <a:r>
              <a:rPr sz="1800" spc="0" dirty="0">
                <a:cs typeface="Calibri"/>
              </a:rPr>
              <a:t>t</a:t>
            </a:r>
            <a:r>
              <a:rPr sz="1800" spc="90" dirty="0">
                <a:cs typeface="Calibri"/>
              </a:rPr>
              <a:t> </a:t>
            </a:r>
            <a:r>
              <a:rPr sz="1800" spc="-15" dirty="0">
                <a:cs typeface="Calibri"/>
              </a:rPr>
              <a:t>(e</a:t>
            </a:r>
            <a:r>
              <a:rPr sz="1800" spc="-10" dirty="0">
                <a:cs typeface="Calibri"/>
              </a:rPr>
              <a:t>x</a:t>
            </a:r>
            <a:r>
              <a:rPr sz="1800" spc="-5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pist</a:t>
            </a:r>
            <a:r>
              <a:rPr sz="1800" spc="0" dirty="0">
                <a:cs typeface="Calibri"/>
              </a:rPr>
              <a:t>e</a:t>
            </a:r>
            <a:r>
              <a:rPr sz="1800" spc="40" dirty="0">
                <a:cs typeface="Calibri"/>
              </a:rPr>
              <a:t> </a:t>
            </a:r>
            <a:r>
              <a:rPr sz="1800" spc="-5" dirty="0">
                <a:cs typeface="Calibri"/>
              </a:rPr>
              <a:t>cyclable…)</a:t>
            </a:r>
            <a:endParaRPr sz="1800" dirty="0">
              <a:cs typeface="Calibri"/>
            </a:endParaRPr>
          </a:p>
          <a:p>
            <a:pPr marL="414655" indent="-170815">
              <a:lnSpc>
                <a:spcPct val="100000"/>
              </a:lnSpc>
              <a:spcBef>
                <a:spcPts val="450"/>
              </a:spcBef>
              <a:buClr>
                <a:srgbClr val="00AFEF"/>
              </a:buClr>
              <a:buFont typeface="Arial"/>
              <a:buChar char="•"/>
              <a:tabLst>
                <a:tab pos="414655" algn="l"/>
              </a:tabLst>
            </a:pPr>
            <a:r>
              <a:rPr sz="1800" spc="-5" dirty="0">
                <a:cs typeface="Calibri"/>
              </a:rPr>
              <a:t>Diffuse</a:t>
            </a:r>
            <a:r>
              <a:rPr sz="1800" spc="0" dirty="0">
                <a:cs typeface="Calibri"/>
              </a:rPr>
              <a:t>r</a:t>
            </a:r>
            <a:r>
              <a:rPr sz="1800" spc="40" dirty="0">
                <a:cs typeface="Calibri"/>
              </a:rPr>
              <a:t> </a:t>
            </a:r>
            <a:r>
              <a:rPr sz="1800" spc="-20" dirty="0">
                <a:cs typeface="Calibri"/>
              </a:rPr>
              <a:t>d</a:t>
            </a:r>
            <a:r>
              <a:rPr sz="1800" spc="-10" dirty="0">
                <a:cs typeface="Calibri"/>
              </a:rPr>
              <a:t>e</a:t>
            </a:r>
            <a:r>
              <a:rPr sz="1800" spc="1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l’informatio</a:t>
            </a:r>
            <a:r>
              <a:rPr sz="1800" spc="0" dirty="0">
                <a:cs typeface="Calibri"/>
              </a:rPr>
              <a:t>n</a:t>
            </a:r>
            <a:r>
              <a:rPr sz="1800" spc="20" dirty="0">
                <a:cs typeface="Calibri"/>
              </a:rPr>
              <a:t> </a:t>
            </a:r>
            <a:r>
              <a:rPr sz="1800" spc="0" dirty="0">
                <a:cs typeface="Calibri"/>
              </a:rPr>
              <a:t>/ </a:t>
            </a:r>
            <a:r>
              <a:rPr sz="1800" spc="-5" dirty="0">
                <a:cs typeface="Calibri"/>
              </a:rPr>
              <a:t>prévention</a:t>
            </a:r>
            <a:r>
              <a:rPr sz="1800" spc="0" dirty="0">
                <a:cs typeface="Calibri"/>
              </a:rPr>
              <a:t>s</a:t>
            </a:r>
            <a:r>
              <a:rPr sz="1800" spc="6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pou</a:t>
            </a:r>
            <a:r>
              <a:rPr sz="1800" spc="0" dirty="0">
                <a:cs typeface="Calibri"/>
              </a:rPr>
              <a:t>r</a:t>
            </a:r>
            <a:r>
              <a:rPr sz="1800" spc="20" dirty="0">
                <a:cs typeface="Calibri"/>
              </a:rPr>
              <a:t> </a:t>
            </a:r>
            <a:r>
              <a:rPr sz="1800" spc="-15" dirty="0">
                <a:cs typeface="Calibri"/>
              </a:rPr>
              <a:t>améliore</a:t>
            </a:r>
            <a:r>
              <a:rPr sz="1800" spc="-10" dirty="0">
                <a:cs typeface="Calibri"/>
              </a:rPr>
              <a:t>r</a:t>
            </a:r>
            <a:r>
              <a:rPr sz="1800" spc="20" dirty="0">
                <a:cs typeface="Calibri"/>
              </a:rPr>
              <a:t> </a:t>
            </a:r>
            <a:r>
              <a:rPr sz="1800" spc="-5" dirty="0">
                <a:cs typeface="Calibri"/>
              </a:rPr>
              <a:t>l</a:t>
            </a:r>
            <a:r>
              <a:rPr sz="1800" spc="0" dirty="0">
                <a:cs typeface="Calibri"/>
              </a:rPr>
              <a:t>a</a:t>
            </a:r>
            <a:r>
              <a:rPr sz="1800" spc="-5" dirty="0">
                <a:cs typeface="Calibri"/>
              </a:rPr>
              <a:t> </a:t>
            </a:r>
            <a:r>
              <a:rPr sz="1800" spc="-15" dirty="0">
                <a:cs typeface="Calibri"/>
              </a:rPr>
              <a:t>vi</a:t>
            </a:r>
            <a:r>
              <a:rPr sz="1800" spc="-10" dirty="0">
                <a:cs typeface="Calibri"/>
              </a:rPr>
              <a:t>e</a:t>
            </a:r>
            <a:r>
              <a:rPr sz="1800" spc="20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dan</a:t>
            </a:r>
            <a:r>
              <a:rPr sz="1800" spc="0" dirty="0">
                <a:cs typeface="Calibri"/>
              </a:rPr>
              <a:t>s</a:t>
            </a:r>
            <a:r>
              <a:rPr sz="1800" spc="1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no</a:t>
            </a:r>
            <a:r>
              <a:rPr sz="1800" spc="0" dirty="0">
                <a:cs typeface="Calibri"/>
              </a:rPr>
              <a:t>s</a:t>
            </a:r>
            <a:r>
              <a:rPr sz="1800" spc="20" dirty="0">
                <a:cs typeface="Calibri"/>
              </a:rPr>
              <a:t> </a:t>
            </a:r>
            <a:r>
              <a:rPr sz="1800" spc="-20" dirty="0">
                <a:cs typeface="Calibri"/>
              </a:rPr>
              <a:t>rues</a:t>
            </a:r>
            <a:endParaRPr sz="1800" dirty="0">
              <a:cs typeface="Calibri"/>
            </a:endParaRPr>
          </a:p>
          <a:p>
            <a:pPr>
              <a:lnSpc>
                <a:spcPts val="800"/>
              </a:lnSpc>
              <a:spcBef>
                <a:spcPts val="16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  <a:tabLst>
                <a:tab pos="3755390" algn="l"/>
              </a:tabLst>
            </a:pPr>
            <a:r>
              <a:rPr spc="-5" dirty="0">
                <a:cs typeface="Tahoma"/>
              </a:rPr>
              <a:t>Conseil d’administration</a:t>
            </a:r>
            <a:r>
              <a:rPr spc="0" baseline="3472" dirty="0">
                <a:cs typeface="Tahoma"/>
              </a:rPr>
              <a:t>	</a:t>
            </a:r>
            <a:r>
              <a:rPr lang="fr-FR" spc="0" baseline="3472" dirty="0">
                <a:cs typeface="Tahoma"/>
              </a:rPr>
              <a:t>	</a:t>
            </a:r>
            <a:r>
              <a:rPr spc="-5" dirty="0">
                <a:cs typeface="Tahoma"/>
              </a:rPr>
              <a:t>Nou</a:t>
            </a:r>
            <a:r>
              <a:rPr spc="0" dirty="0">
                <a:cs typeface="Tahoma"/>
              </a:rPr>
              <a:t>s</a:t>
            </a:r>
            <a:r>
              <a:rPr spc="-25" dirty="0">
                <a:cs typeface="Tahoma"/>
              </a:rPr>
              <a:t> </a:t>
            </a:r>
            <a:r>
              <a:rPr spc="-5" dirty="0">
                <a:cs typeface="Tahoma"/>
              </a:rPr>
              <a:t>contacte</a:t>
            </a:r>
            <a:r>
              <a:rPr spc="0" dirty="0">
                <a:cs typeface="Tahoma"/>
              </a:rPr>
              <a:t>r</a:t>
            </a:r>
            <a:r>
              <a:rPr spc="15" dirty="0">
                <a:cs typeface="Tahoma"/>
              </a:rPr>
              <a:t> </a:t>
            </a:r>
            <a:r>
              <a:rPr spc="-5" dirty="0">
                <a:cs typeface="Tahoma"/>
              </a:rPr>
              <a:t>pa</a:t>
            </a:r>
            <a:r>
              <a:rPr spc="0" dirty="0">
                <a:cs typeface="Tahoma"/>
              </a:rPr>
              <a:t>r</a:t>
            </a:r>
            <a:r>
              <a:rPr spc="-25" dirty="0">
                <a:cs typeface="Tahoma"/>
              </a:rPr>
              <a:t> </a:t>
            </a:r>
            <a:r>
              <a:rPr spc="-10" dirty="0">
                <a:cs typeface="Tahoma"/>
              </a:rPr>
              <a:t>mai</a:t>
            </a:r>
            <a:r>
              <a:rPr spc="0" dirty="0">
                <a:cs typeface="Tahoma"/>
              </a:rPr>
              <a:t>l</a:t>
            </a:r>
            <a:r>
              <a:rPr lang="fr-FR" spc="-5" dirty="0">
                <a:cs typeface="Tahoma"/>
              </a:rPr>
              <a:t> </a:t>
            </a:r>
            <a:r>
              <a:rPr lang="fr-FR" spc="0" dirty="0">
                <a:cs typeface="Tahoma"/>
              </a:rPr>
              <a:t>:</a:t>
            </a:r>
          </a:p>
          <a:p>
            <a:pPr marL="12700">
              <a:lnSpc>
                <a:spcPct val="100000"/>
              </a:lnSpc>
              <a:tabLst>
                <a:tab pos="3755390" algn="l"/>
              </a:tabLst>
            </a:pPr>
            <a:r>
              <a:rPr lang="fr-FR" sz="1600" dirty="0">
                <a:cs typeface="Tahoma"/>
              </a:rPr>
              <a:t>		</a:t>
            </a:r>
            <a:r>
              <a:rPr lang="fr-FR" sz="2000" dirty="0">
                <a:cs typeface="Tahoma"/>
                <a:hlinkClick r:id="rId4"/>
              </a:rPr>
              <a:t>riverainsm2h2a@gmail.com</a:t>
            </a:r>
            <a:r>
              <a:rPr lang="fr-FR" sz="2000" dirty="0">
                <a:cs typeface="Tahoma"/>
              </a:rPr>
              <a:t>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47964" y="364743"/>
            <a:ext cx="617855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075A648-77C3-4969-B28C-BFC2483A6E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4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2179" y="1308100"/>
            <a:ext cx="6508497" cy="508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Focus</a:t>
            </a:r>
            <a:r>
              <a:rPr sz="24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su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2400" b="1" spc="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Calibri"/>
                <a:cs typeface="Calibri"/>
              </a:rPr>
              <a:t>l</a:t>
            </a:r>
            <a:r>
              <a:rPr sz="2400" b="1" spc="-20" dirty="0">
                <a:solidFill>
                  <a:srgbClr val="00AFEF"/>
                </a:solidFill>
                <a:latin typeface="Calibri"/>
                <a:cs typeface="Calibri"/>
              </a:rPr>
              <a:t>a diffusion</a:t>
            </a:r>
            <a:r>
              <a:rPr sz="2400" b="1" spc="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de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r>
              <a:rPr sz="2400" b="1" spc="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5" dirty="0" err="1">
                <a:solidFill>
                  <a:srgbClr val="00AFEF"/>
                </a:solidFill>
                <a:latin typeface="Calibri"/>
                <a:cs typeface="Calibri"/>
              </a:rPr>
              <a:t>informatio</a:t>
            </a:r>
            <a:r>
              <a:rPr lang="fr-FR" sz="2400" b="1" spc="-15" dirty="0">
                <a:solidFill>
                  <a:srgbClr val="00AFEF"/>
                </a:solidFill>
                <a:latin typeface="Calibri"/>
                <a:cs typeface="Calibri"/>
              </a:rPr>
              <a:t>ns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3188" y="1981200"/>
            <a:ext cx="8338312" cy="2406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cs typeface="Calibri"/>
              </a:rPr>
              <a:t>2018 :</a:t>
            </a:r>
            <a:r>
              <a:rPr spc="-25" dirty="0">
                <a:cs typeface="Calibri"/>
              </a:rPr>
              <a:t> </a:t>
            </a:r>
            <a:r>
              <a:rPr spc="-10" dirty="0">
                <a:cs typeface="Calibri"/>
              </a:rPr>
              <a:t>adapte</a:t>
            </a:r>
            <a:r>
              <a:rPr spc="0" dirty="0">
                <a:cs typeface="Calibri"/>
              </a:rPr>
              <a:t>r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l</a:t>
            </a:r>
            <a:r>
              <a:rPr spc="0" dirty="0">
                <a:cs typeface="Calibri"/>
              </a:rPr>
              <a:t>a</a:t>
            </a:r>
            <a:r>
              <a:rPr spc="-10" dirty="0">
                <a:cs typeface="Calibri"/>
              </a:rPr>
              <a:t> </a:t>
            </a:r>
            <a:r>
              <a:rPr spc="-5" dirty="0">
                <a:cs typeface="Calibri"/>
              </a:rPr>
              <a:t>communicatio</a:t>
            </a:r>
            <a:r>
              <a:rPr spc="0" dirty="0">
                <a:cs typeface="Calibri"/>
              </a:rPr>
              <a:t>n</a:t>
            </a:r>
            <a:r>
              <a:rPr spc="-35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spc="0" dirty="0">
                <a:cs typeface="Calibri"/>
              </a:rPr>
              <a:t>e</a:t>
            </a:r>
            <a:r>
              <a:rPr spc="15" dirty="0">
                <a:cs typeface="Calibri"/>
              </a:rPr>
              <a:t> </a:t>
            </a:r>
            <a:r>
              <a:rPr spc="-5" dirty="0">
                <a:cs typeface="Calibri"/>
              </a:rPr>
              <a:t>proximit</a:t>
            </a:r>
            <a:r>
              <a:rPr spc="0" dirty="0">
                <a:cs typeface="Calibri"/>
              </a:rPr>
              <a:t>é</a:t>
            </a:r>
            <a:r>
              <a:rPr spc="-10" dirty="0">
                <a:cs typeface="Calibri"/>
              </a:rPr>
              <a:t> vi</a:t>
            </a:r>
            <a:r>
              <a:rPr spc="0" dirty="0">
                <a:cs typeface="Calibri"/>
              </a:rPr>
              <a:t>a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le</a:t>
            </a:r>
            <a:r>
              <a:rPr spc="0" dirty="0">
                <a:cs typeface="Calibri"/>
              </a:rPr>
              <a:t>s</a:t>
            </a:r>
            <a:r>
              <a:rPr spc="-10" dirty="0">
                <a:cs typeface="Calibri"/>
              </a:rPr>
              <a:t> rencontres</a:t>
            </a:r>
            <a:r>
              <a:rPr spc="0" dirty="0">
                <a:cs typeface="Calibri"/>
              </a:rPr>
              <a:t>,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le</a:t>
            </a:r>
            <a:r>
              <a:rPr spc="0" dirty="0">
                <a:cs typeface="Calibri"/>
              </a:rPr>
              <a:t>s</a:t>
            </a:r>
            <a:r>
              <a:rPr spc="10" dirty="0">
                <a:cs typeface="Calibri"/>
              </a:rPr>
              <a:t> </a:t>
            </a:r>
            <a:r>
              <a:rPr spc="-5" dirty="0">
                <a:cs typeface="Calibri"/>
              </a:rPr>
              <a:t>mail</a:t>
            </a:r>
            <a:r>
              <a:rPr spc="0" dirty="0">
                <a:cs typeface="Calibri"/>
              </a:rPr>
              <a:t>s</a:t>
            </a:r>
            <a:r>
              <a:rPr spc="-30" dirty="0">
                <a:cs typeface="Calibri"/>
              </a:rPr>
              <a:t> </a:t>
            </a:r>
            <a:r>
              <a:rPr spc="0" dirty="0">
                <a:cs typeface="Calibri"/>
              </a:rPr>
              <a:t>,</a:t>
            </a:r>
            <a:r>
              <a:rPr spc="5" dirty="0">
                <a:cs typeface="Calibri"/>
              </a:rPr>
              <a:t> </a:t>
            </a:r>
            <a:r>
              <a:rPr spc="-10" dirty="0">
                <a:cs typeface="Calibri"/>
              </a:rPr>
              <a:t>v</a:t>
            </a:r>
            <a:r>
              <a:rPr lang="fr-FR" spc="-10" dirty="0" err="1">
                <a:cs typeface="Calibri"/>
              </a:rPr>
              <a:t>oisins</a:t>
            </a:r>
            <a:r>
              <a:rPr lang="fr-FR" spc="-10" dirty="0">
                <a:cs typeface="Calibri"/>
              </a:rPr>
              <a:t> vigilants</a:t>
            </a:r>
            <a:endParaRPr dirty="0">
              <a:cs typeface="Calibri"/>
            </a:endParaRPr>
          </a:p>
          <a:p>
            <a:pPr>
              <a:lnSpc>
                <a:spcPts val="750"/>
              </a:lnSpc>
              <a:spcBef>
                <a:spcPts val="25"/>
              </a:spcBef>
            </a:pPr>
            <a:endParaRPr dirty="0"/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dirty="0"/>
          </a:p>
          <a:p>
            <a:pPr marL="642620" indent="-285750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spc="-5" dirty="0">
                <a:cs typeface="Calibri"/>
              </a:rPr>
              <a:t>Information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su</a:t>
            </a:r>
            <a:r>
              <a:rPr spc="0" dirty="0">
                <a:cs typeface="Calibri"/>
              </a:rPr>
              <a:t>r</a:t>
            </a:r>
            <a:r>
              <a:rPr spc="-10" dirty="0">
                <a:cs typeface="Calibri"/>
              </a:rPr>
              <a:t> le</a:t>
            </a:r>
            <a:r>
              <a:rPr spc="0" dirty="0">
                <a:cs typeface="Calibri"/>
              </a:rPr>
              <a:t>s</a:t>
            </a:r>
            <a:r>
              <a:rPr spc="10" dirty="0">
                <a:cs typeface="Calibri"/>
              </a:rPr>
              <a:t> </a:t>
            </a:r>
            <a:r>
              <a:rPr spc="-10" dirty="0">
                <a:cs typeface="Calibri"/>
              </a:rPr>
              <a:t>coupure</a:t>
            </a:r>
            <a:r>
              <a:rPr spc="0" dirty="0">
                <a:cs typeface="Calibri"/>
              </a:rPr>
              <a:t>s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spc="0" dirty="0">
                <a:cs typeface="Calibri"/>
              </a:rPr>
              <a:t>e</a:t>
            </a:r>
            <a:r>
              <a:rPr spc="-10" dirty="0">
                <a:cs typeface="Calibri"/>
              </a:rPr>
              <a:t> couran</a:t>
            </a:r>
            <a:r>
              <a:rPr spc="0" dirty="0">
                <a:cs typeface="Calibri"/>
              </a:rPr>
              <a:t>t</a:t>
            </a:r>
            <a:r>
              <a:rPr spc="10" dirty="0">
                <a:cs typeface="Calibri"/>
              </a:rPr>
              <a:t> </a:t>
            </a:r>
            <a:r>
              <a:rPr spc="-10" dirty="0">
                <a:cs typeface="Calibri"/>
              </a:rPr>
              <a:t>e</a:t>
            </a:r>
            <a:r>
              <a:rPr spc="0" dirty="0">
                <a:cs typeface="Calibri"/>
              </a:rPr>
              <a:t>t</a:t>
            </a:r>
            <a:r>
              <a:rPr spc="10" dirty="0">
                <a:cs typeface="Calibri"/>
              </a:rPr>
              <a:t> </a:t>
            </a:r>
            <a:r>
              <a:rPr spc="-10" dirty="0">
                <a:cs typeface="Calibri"/>
              </a:rPr>
              <a:t>autre</a:t>
            </a:r>
            <a:r>
              <a:rPr spc="0" dirty="0">
                <a:cs typeface="Calibri"/>
              </a:rPr>
              <a:t>s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incident</a:t>
            </a:r>
            <a:r>
              <a:rPr spc="0" dirty="0">
                <a:cs typeface="Calibri"/>
              </a:rPr>
              <a:t>s</a:t>
            </a:r>
            <a:r>
              <a:rPr spc="10" dirty="0">
                <a:cs typeface="Calibri"/>
              </a:rPr>
              <a:t> </a:t>
            </a:r>
            <a:r>
              <a:rPr spc="-5" dirty="0">
                <a:cs typeface="Calibri"/>
              </a:rPr>
              <a:t>dan</a:t>
            </a:r>
            <a:r>
              <a:rPr spc="0" dirty="0">
                <a:cs typeface="Calibri"/>
              </a:rPr>
              <a:t>s</a:t>
            </a:r>
            <a:r>
              <a:rPr spc="-10" dirty="0">
                <a:cs typeface="Calibri"/>
              </a:rPr>
              <a:t> le</a:t>
            </a:r>
            <a:r>
              <a:rPr spc="0" dirty="0">
                <a:cs typeface="Calibri"/>
              </a:rPr>
              <a:t>s</a:t>
            </a:r>
            <a:r>
              <a:rPr spc="-10" dirty="0">
                <a:cs typeface="Calibri"/>
              </a:rPr>
              <a:t> rues</a:t>
            </a:r>
            <a:endParaRPr dirty="0">
              <a:cs typeface="Calibri"/>
            </a:endParaRPr>
          </a:p>
          <a:p>
            <a:pPr marL="285750" indent="-285750">
              <a:lnSpc>
                <a:spcPts val="1300"/>
              </a:lnSpc>
              <a:spcBef>
                <a:spcPts val="68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dirty="0"/>
          </a:p>
          <a:p>
            <a:pPr marL="642620" indent="-285750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spc="-5" dirty="0">
                <a:cs typeface="Calibri"/>
              </a:rPr>
              <a:t>Informatio</a:t>
            </a:r>
            <a:r>
              <a:rPr spc="0" dirty="0">
                <a:cs typeface="Calibri"/>
              </a:rPr>
              <a:t>n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su</a:t>
            </a:r>
            <a:r>
              <a:rPr spc="0" dirty="0">
                <a:cs typeface="Calibri"/>
              </a:rPr>
              <a:t>r</a:t>
            </a:r>
            <a:r>
              <a:rPr spc="-10" dirty="0">
                <a:cs typeface="Calibri"/>
              </a:rPr>
              <a:t> le</a:t>
            </a:r>
            <a:r>
              <a:rPr spc="0" dirty="0">
                <a:cs typeface="Calibri"/>
              </a:rPr>
              <a:t>s</a:t>
            </a:r>
            <a:r>
              <a:rPr spc="10" dirty="0">
                <a:cs typeface="Calibri"/>
              </a:rPr>
              <a:t> </a:t>
            </a:r>
            <a:r>
              <a:rPr spc="-10" dirty="0">
                <a:cs typeface="Calibri"/>
              </a:rPr>
              <a:t>manifestation</a:t>
            </a:r>
            <a:r>
              <a:rPr spc="0" dirty="0">
                <a:cs typeface="Calibri"/>
              </a:rPr>
              <a:t>s</a:t>
            </a:r>
            <a:r>
              <a:rPr spc="-10" dirty="0">
                <a:cs typeface="Calibri"/>
              </a:rPr>
              <a:t> </a:t>
            </a:r>
            <a:r>
              <a:rPr spc="-5" dirty="0">
                <a:cs typeface="Calibri"/>
              </a:rPr>
              <a:t>organisée</a:t>
            </a:r>
            <a:r>
              <a:rPr spc="0" dirty="0">
                <a:cs typeface="Calibri"/>
              </a:rPr>
              <a:t>s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pa</a:t>
            </a:r>
            <a:r>
              <a:rPr spc="0" dirty="0">
                <a:cs typeface="Calibri"/>
              </a:rPr>
              <a:t>r</a:t>
            </a:r>
            <a:r>
              <a:rPr spc="-10" dirty="0">
                <a:cs typeface="Calibri"/>
              </a:rPr>
              <a:t> l</a:t>
            </a:r>
            <a:r>
              <a:rPr spc="0" dirty="0">
                <a:cs typeface="Calibri"/>
              </a:rPr>
              <a:t>a</a:t>
            </a:r>
            <a:r>
              <a:rPr spc="-10" dirty="0">
                <a:cs typeface="Calibri"/>
              </a:rPr>
              <a:t> ville</a:t>
            </a:r>
            <a:endParaRPr dirty="0">
              <a:cs typeface="Calibri"/>
            </a:endParaRPr>
          </a:p>
          <a:p>
            <a:pPr marL="285750" indent="-285750">
              <a:lnSpc>
                <a:spcPts val="1300"/>
              </a:lnSpc>
              <a:spcBef>
                <a:spcPts val="68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dirty="0"/>
          </a:p>
          <a:p>
            <a:pPr marL="642620" indent="-285750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spc="-5" dirty="0" err="1">
                <a:cs typeface="Calibri"/>
              </a:rPr>
              <a:t>Organisation</a:t>
            </a:r>
            <a:r>
              <a:rPr spc="10" dirty="0">
                <a:cs typeface="Calibri"/>
              </a:rPr>
              <a:t> </a:t>
            </a:r>
            <a:r>
              <a:rPr spc="-5" dirty="0">
                <a:cs typeface="Calibri"/>
              </a:rPr>
              <a:t>d'événement</a:t>
            </a:r>
            <a:r>
              <a:rPr spc="0" dirty="0">
                <a:cs typeface="Calibri"/>
              </a:rPr>
              <a:t>s</a:t>
            </a:r>
            <a:r>
              <a:rPr spc="-5" dirty="0">
                <a:cs typeface="Calibri"/>
              </a:rPr>
              <a:t> </a:t>
            </a:r>
            <a:r>
              <a:rPr spc="0" dirty="0">
                <a:cs typeface="Calibri"/>
              </a:rPr>
              <a:t>(</a:t>
            </a:r>
            <a:r>
              <a:rPr spc="-10" dirty="0">
                <a:cs typeface="Calibri"/>
              </a:rPr>
              <a:t> apéro</a:t>
            </a:r>
            <a:r>
              <a:rPr spc="0" dirty="0">
                <a:cs typeface="Calibri"/>
              </a:rPr>
              <a:t>s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de</a:t>
            </a:r>
            <a:r>
              <a:rPr spc="0" dirty="0">
                <a:cs typeface="Calibri"/>
              </a:rPr>
              <a:t>s</a:t>
            </a:r>
            <a:r>
              <a:rPr spc="15" dirty="0">
                <a:cs typeface="Calibri"/>
              </a:rPr>
              <a:t> </a:t>
            </a:r>
            <a:r>
              <a:rPr spc="-5" dirty="0">
                <a:cs typeface="Calibri"/>
              </a:rPr>
              <a:t>beau</a:t>
            </a:r>
            <a:r>
              <a:rPr spc="0" dirty="0">
                <a:cs typeface="Calibri"/>
              </a:rPr>
              <a:t>x</a:t>
            </a:r>
            <a:r>
              <a:rPr spc="-35" dirty="0">
                <a:cs typeface="Calibri"/>
              </a:rPr>
              <a:t> </a:t>
            </a:r>
            <a:r>
              <a:rPr spc="-10" dirty="0">
                <a:cs typeface="Calibri"/>
              </a:rPr>
              <a:t>jour</a:t>
            </a:r>
            <a:r>
              <a:rPr spc="0" dirty="0">
                <a:cs typeface="Calibri"/>
              </a:rPr>
              <a:t>s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e</a:t>
            </a:r>
            <a:r>
              <a:rPr spc="0" dirty="0">
                <a:cs typeface="Calibri"/>
              </a:rPr>
              <a:t>t</a:t>
            </a:r>
            <a:r>
              <a:rPr spc="10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spc="0" dirty="0">
                <a:cs typeface="Calibri"/>
              </a:rPr>
              <a:t>e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rentré</a:t>
            </a:r>
            <a:r>
              <a:rPr spc="0" dirty="0">
                <a:cs typeface="Calibri"/>
              </a:rPr>
              <a:t>e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…)</a:t>
            </a:r>
            <a:endParaRPr dirty="0">
              <a:cs typeface="Calibri"/>
            </a:endParaRPr>
          </a:p>
          <a:p>
            <a:pPr marL="285750" indent="-285750">
              <a:lnSpc>
                <a:spcPts val="1300"/>
              </a:lnSpc>
              <a:spcBef>
                <a:spcPts val="68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dirty="0"/>
          </a:p>
          <a:p>
            <a:pPr marL="642620" indent="-285750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spc="-10" dirty="0">
                <a:cs typeface="Calibri"/>
              </a:rPr>
              <a:t>Propositio</a:t>
            </a:r>
            <a:r>
              <a:rPr spc="0" dirty="0">
                <a:cs typeface="Calibri"/>
              </a:rPr>
              <a:t>n</a:t>
            </a:r>
            <a:r>
              <a:rPr spc="35" dirty="0">
                <a:cs typeface="Calibri"/>
              </a:rPr>
              <a:t> </a:t>
            </a:r>
            <a:r>
              <a:rPr spc="-5" dirty="0">
                <a:cs typeface="Calibri"/>
              </a:rPr>
              <a:t>d’adhésio</a:t>
            </a:r>
            <a:r>
              <a:rPr spc="0" dirty="0">
                <a:cs typeface="Calibri"/>
              </a:rPr>
              <a:t>n</a:t>
            </a:r>
            <a:r>
              <a:rPr spc="-10" dirty="0">
                <a:cs typeface="Calibri"/>
              </a:rPr>
              <a:t> </a:t>
            </a:r>
            <a:r>
              <a:rPr spc="-5" dirty="0">
                <a:cs typeface="Calibri"/>
              </a:rPr>
              <a:t>a</a:t>
            </a:r>
            <a:r>
              <a:rPr spc="0" dirty="0">
                <a:cs typeface="Calibri"/>
              </a:rPr>
              <a:t>u</a:t>
            </a:r>
            <a:r>
              <a:rPr spc="-30" dirty="0">
                <a:cs typeface="Calibri"/>
              </a:rPr>
              <a:t> </a:t>
            </a:r>
            <a:r>
              <a:rPr spc="-10" dirty="0">
                <a:cs typeface="Calibri"/>
              </a:rPr>
              <a:t>dispositi</a:t>
            </a:r>
            <a:r>
              <a:rPr spc="0" dirty="0">
                <a:cs typeface="Calibri"/>
              </a:rPr>
              <a:t>f</a:t>
            </a:r>
            <a:r>
              <a:rPr spc="30" dirty="0">
                <a:cs typeface="Calibri"/>
              </a:rPr>
              <a:t> </a:t>
            </a:r>
            <a:r>
              <a:rPr spc="-10" dirty="0">
                <a:cs typeface="Calibri"/>
              </a:rPr>
              <a:t>Voisin</a:t>
            </a:r>
            <a:r>
              <a:rPr spc="0" dirty="0">
                <a:cs typeface="Calibri"/>
              </a:rPr>
              <a:t>s</a:t>
            </a:r>
            <a:r>
              <a:rPr spc="10" dirty="0">
                <a:cs typeface="Calibri"/>
              </a:rPr>
              <a:t> </a:t>
            </a:r>
            <a:r>
              <a:rPr spc="-5" dirty="0">
                <a:cs typeface="Calibri"/>
              </a:rPr>
              <a:t>Vigilants</a:t>
            </a:r>
            <a:endParaRPr dirty="0">
              <a:cs typeface="Calibri"/>
            </a:endParaRPr>
          </a:p>
          <a:p>
            <a:pPr marL="285750" indent="-285750">
              <a:lnSpc>
                <a:spcPts val="1300"/>
              </a:lnSpc>
              <a:spcBef>
                <a:spcPts val="68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dirty="0"/>
          </a:p>
          <a:p>
            <a:pPr marL="642620" indent="-285750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spc="-10" dirty="0">
                <a:cs typeface="Calibri"/>
              </a:rPr>
              <a:t>Inscriptio</a:t>
            </a:r>
            <a:r>
              <a:rPr spc="0" dirty="0">
                <a:cs typeface="Calibri"/>
              </a:rPr>
              <a:t>n</a:t>
            </a:r>
            <a:r>
              <a:rPr spc="10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spc="0" dirty="0">
                <a:cs typeface="Calibri"/>
              </a:rPr>
              <a:t>e</a:t>
            </a:r>
            <a:r>
              <a:rPr spc="-10" dirty="0">
                <a:cs typeface="Calibri"/>
              </a:rPr>
              <a:t> l’associatio</a:t>
            </a:r>
            <a:r>
              <a:rPr spc="0" dirty="0">
                <a:cs typeface="Calibri"/>
              </a:rPr>
              <a:t>n</a:t>
            </a:r>
            <a:r>
              <a:rPr spc="10" dirty="0">
                <a:cs typeface="Calibri"/>
              </a:rPr>
              <a:t> </a:t>
            </a:r>
            <a:r>
              <a:rPr spc="-10" dirty="0">
                <a:cs typeface="Calibri"/>
              </a:rPr>
              <a:t>su</a:t>
            </a:r>
            <a:r>
              <a:rPr spc="0" dirty="0">
                <a:cs typeface="Calibri"/>
              </a:rPr>
              <a:t>r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l</a:t>
            </a:r>
            <a:r>
              <a:rPr spc="0" dirty="0">
                <a:cs typeface="Calibri"/>
              </a:rPr>
              <a:t>e</a:t>
            </a:r>
            <a:r>
              <a:rPr spc="-15" dirty="0">
                <a:cs typeface="Calibri"/>
              </a:rPr>
              <a:t> </a:t>
            </a:r>
            <a:r>
              <a:rPr spc="-10" dirty="0">
                <a:cs typeface="Calibri"/>
              </a:rPr>
              <a:t>sit</a:t>
            </a:r>
            <a:r>
              <a:rPr spc="0" dirty="0">
                <a:cs typeface="Calibri"/>
              </a:rPr>
              <a:t>e</a:t>
            </a:r>
            <a:r>
              <a:rPr spc="10" dirty="0">
                <a:cs typeface="Calibri"/>
              </a:rPr>
              <a:t> </a:t>
            </a:r>
            <a:r>
              <a:rPr spc="-10" dirty="0">
                <a:cs typeface="Calibri"/>
              </a:rPr>
              <a:t>interne</a:t>
            </a:r>
            <a:r>
              <a:rPr spc="0" dirty="0">
                <a:cs typeface="Calibri"/>
              </a:rPr>
              <a:t>t</a:t>
            </a:r>
            <a:r>
              <a:rPr spc="35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spc="0" dirty="0">
                <a:cs typeface="Calibri"/>
              </a:rPr>
              <a:t>e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l</a:t>
            </a:r>
            <a:r>
              <a:rPr spc="0" dirty="0">
                <a:cs typeface="Calibri"/>
              </a:rPr>
              <a:t>a</a:t>
            </a:r>
            <a:r>
              <a:rPr spc="-10" dirty="0">
                <a:cs typeface="Calibri"/>
              </a:rPr>
              <a:t> vill</a:t>
            </a:r>
            <a:r>
              <a:rPr spc="0" dirty="0">
                <a:cs typeface="Calibri"/>
              </a:rPr>
              <a:t>e</a:t>
            </a:r>
            <a:r>
              <a:rPr spc="10" dirty="0">
                <a:cs typeface="Calibri"/>
              </a:rPr>
              <a:t> </a:t>
            </a:r>
            <a:r>
              <a:rPr spc="-10" dirty="0">
                <a:cs typeface="Calibri"/>
              </a:rPr>
              <a:t>e</a:t>
            </a:r>
            <a:r>
              <a:rPr spc="0" dirty="0">
                <a:cs typeface="Calibri"/>
              </a:rPr>
              <a:t>t</a:t>
            </a:r>
            <a:r>
              <a:rPr spc="-15" dirty="0">
                <a:cs typeface="Calibri"/>
              </a:rPr>
              <a:t> </a:t>
            </a:r>
            <a:r>
              <a:rPr spc="-5" dirty="0">
                <a:cs typeface="Calibri"/>
              </a:rPr>
              <a:t>dan</a:t>
            </a:r>
            <a:r>
              <a:rPr spc="0" dirty="0">
                <a:cs typeface="Calibri"/>
              </a:rPr>
              <a:t>s</a:t>
            </a:r>
            <a:r>
              <a:rPr spc="-10" dirty="0">
                <a:cs typeface="Calibri"/>
              </a:rPr>
              <a:t> l</a:t>
            </a:r>
            <a:r>
              <a:rPr spc="0" dirty="0">
                <a:cs typeface="Calibri"/>
              </a:rPr>
              <a:t>e</a:t>
            </a:r>
            <a:r>
              <a:rPr spc="10" dirty="0">
                <a:cs typeface="Calibri"/>
              </a:rPr>
              <a:t> </a:t>
            </a:r>
            <a:r>
              <a:rPr spc="-5" dirty="0">
                <a:cs typeface="Calibri"/>
              </a:rPr>
              <a:t>catalogu</a:t>
            </a:r>
            <a:r>
              <a:rPr spc="0" dirty="0">
                <a:cs typeface="Calibri"/>
              </a:rPr>
              <a:t>e</a:t>
            </a:r>
            <a:r>
              <a:rPr spc="-10" dirty="0">
                <a:cs typeface="Calibri"/>
              </a:rPr>
              <a:t> de</a:t>
            </a:r>
            <a:r>
              <a:rPr spc="0" dirty="0">
                <a:cs typeface="Calibri"/>
              </a:rPr>
              <a:t>s</a:t>
            </a:r>
            <a:r>
              <a:rPr spc="-10" dirty="0">
                <a:cs typeface="Calibri"/>
              </a:rPr>
              <a:t> associations</a:t>
            </a:r>
            <a:endParaRPr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0108" y="5226050"/>
            <a:ext cx="165036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Temp</a:t>
            </a:r>
            <a:r>
              <a:rPr sz="1800" spc="0" dirty="0">
                <a:latin typeface="Calibri"/>
                <a:cs typeface="Calibri"/>
              </a:rPr>
              <a:t>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d’échange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61631" y="5657088"/>
            <a:ext cx="2667000" cy="117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27668" y="392176"/>
            <a:ext cx="617220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D69519C-2EB4-4FBC-BC15-ADA2B0DBF53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5</a:t>
            </a:fld>
            <a:endParaRPr lang="fr-FR" sz="1300" dirty="0">
              <a:latin typeface="Tahoma"/>
              <a:cs typeface="Tahoma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32EE53CE-0AA9-40C5-8B50-A7F54E0307D0}"/>
              </a:ext>
            </a:extLst>
          </p:cNvPr>
          <p:cNvSpPr/>
          <p:nvPr/>
        </p:nvSpPr>
        <p:spPr>
          <a:xfrm>
            <a:off x="7893003" y="577850"/>
            <a:ext cx="2404872" cy="140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191" y="350520"/>
            <a:ext cx="9143" cy="9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84300" y="649723"/>
            <a:ext cx="5057775" cy="520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017520" algn="l"/>
                <a:tab pos="4227830" algn="l"/>
              </a:tabLst>
            </a:pP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Nos</a:t>
            </a:r>
            <a:r>
              <a:rPr sz="2400" b="1" spc="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25" dirty="0" err="1">
                <a:solidFill>
                  <a:srgbClr val="00AFEF"/>
                </a:solidFill>
                <a:latin typeface="Calibri"/>
                <a:cs typeface="Calibri"/>
              </a:rPr>
              <a:t>évènement</a:t>
            </a:r>
            <a:r>
              <a:rPr sz="2400" b="1" spc="-15" dirty="0" err="1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r>
              <a:rPr lang="fr-FR" sz="2400" b="1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5" dirty="0" err="1">
                <a:solidFill>
                  <a:srgbClr val="00AFEF"/>
                </a:solidFill>
                <a:latin typeface="Calibri"/>
                <a:cs typeface="Calibri"/>
              </a:rPr>
              <a:t>festifs</a:t>
            </a:r>
            <a:r>
              <a:rPr lang="fr-FR" sz="2400" b="1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00AFEF"/>
                </a:solidFill>
                <a:latin typeface="Calibri"/>
                <a:cs typeface="Calibri"/>
              </a:rPr>
              <a:t>2018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224" y="1313688"/>
            <a:ext cx="8528685" cy="1841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18159" marR="5549900" indent="-216535">
              <a:lnSpc>
                <a:spcPts val="2160"/>
              </a:lnSpc>
            </a:pPr>
            <a:r>
              <a:rPr sz="2000" b="1" spc="-5" dirty="0">
                <a:solidFill>
                  <a:srgbClr val="009900"/>
                </a:solidFill>
                <a:latin typeface="Calibri"/>
                <a:cs typeface="Calibri"/>
              </a:rPr>
              <a:t>Encor</a:t>
            </a:r>
            <a:r>
              <a:rPr sz="2000" b="1" spc="-10" dirty="0">
                <a:solidFill>
                  <a:srgbClr val="009900"/>
                </a:solidFill>
                <a:latin typeface="Calibri"/>
                <a:cs typeface="Calibri"/>
              </a:rPr>
              <a:t>e</a:t>
            </a:r>
            <a:r>
              <a:rPr sz="2000" b="1" spc="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900"/>
                </a:solidFill>
                <a:latin typeface="Calibri"/>
                <a:cs typeface="Calibri"/>
              </a:rPr>
              <a:t>de</a:t>
            </a:r>
            <a:r>
              <a:rPr sz="2000" b="1" spc="-1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900"/>
                </a:solidFill>
                <a:latin typeface="Calibri"/>
                <a:cs typeface="Calibri"/>
              </a:rPr>
              <a:t>bons</a:t>
            </a:r>
            <a:r>
              <a:rPr sz="2000" b="1" spc="1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900"/>
                </a:solidFill>
                <a:latin typeface="Calibri"/>
                <a:cs typeface="Calibri"/>
              </a:rPr>
              <a:t>moments</a:t>
            </a:r>
            <a:r>
              <a:rPr sz="2000" b="1" spc="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900"/>
                </a:solidFill>
                <a:latin typeface="Calibri"/>
                <a:cs typeface="Calibri"/>
              </a:rPr>
              <a:t>partagés</a:t>
            </a:r>
            <a:r>
              <a:rPr sz="2000" b="1" spc="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900"/>
                </a:solidFill>
                <a:latin typeface="Calibri"/>
                <a:cs typeface="Calibri"/>
              </a:rPr>
              <a:t>ensembles lors</a:t>
            </a:r>
            <a:r>
              <a:rPr sz="2000" b="1" spc="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900"/>
                </a:solidFill>
                <a:latin typeface="Calibri"/>
                <a:cs typeface="Calibri"/>
              </a:rPr>
              <a:t>de</a:t>
            </a:r>
            <a:r>
              <a:rPr sz="2000" b="1" spc="1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900"/>
                </a:solidFill>
                <a:latin typeface="Calibri"/>
                <a:cs typeface="Calibri"/>
              </a:rPr>
              <a:t>nos</a:t>
            </a:r>
            <a:r>
              <a:rPr sz="2000" b="1" spc="-1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900"/>
                </a:solidFill>
                <a:latin typeface="Calibri"/>
                <a:cs typeface="Calibri"/>
              </a:rPr>
              <a:t>apéro</a:t>
            </a:r>
            <a:r>
              <a:rPr sz="2000" b="1" spc="-10" dirty="0">
                <a:solidFill>
                  <a:srgbClr val="009900"/>
                </a:solidFill>
                <a:latin typeface="Calibri"/>
                <a:cs typeface="Calibri"/>
              </a:rPr>
              <a:t>s</a:t>
            </a:r>
            <a:r>
              <a:rPr sz="2000" b="1" spc="10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90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703580">
              <a:lnSpc>
                <a:spcPts val="2130"/>
              </a:lnSpc>
            </a:pPr>
            <a:r>
              <a:rPr sz="2000" b="1" spc="-15" dirty="0">
                <a:solidFill>
                  <a:srgbClr val="009900"/>
                </a:solidFill>
                <a:latin typeface="Calibri"/>
                <a:cs typeface="Calibri"/>
              </a:rPr>
              <a:t>mai</a:t>
            </a:r>
            <a:r>
              <a:rPr sz="2000" b="1" spc="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900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solidFill>
                  <a:srgbClr val="009900"/>
                </a:solidFill>
                <a:latin typeface="Calibri"/>
                <a:cs typeface="Calibri"/>
              </a:rPr>
              <a:t>t</a:t>
            </a:r>
            <a:r>
              <a:rPr sz="2000" b="1" spc="5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900"/>
                </a:solidFill>
                <a:latin typeface="Calibri"/>
                <a:cs typeface="Calibri"/>
              </a:rPr>
              <a:t>septembre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13319" y="350520"/>
            <a:ext cx="2404872" cy="140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58147" y="392176"/>
            <a:ext cx="654050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47104" y="5154167"/>
            <a:ext cx="3051048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0224" y="1271016"/>
            <a:ext cx="8528304" cy="3764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44059" y="5466486"/>
            <a:ext cx="1784350" cy="1400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540" algn="ctr">
              <a:lnSpc>
                <a:spcPct val="90200"/>
              </a:lnSpc>
            </a:pPr>
            <a:r>
              <a:rPr b="1" spc="-15" dirty="0">
                <a:solidFill>
                  <a:srgbClr val="009CD8"/>
                </a:solidFill>
                <a:latin typeface="Calibri"/>
                <a:cs typeface="Calibri"/>
              </a:rPr>
              <a:t>L</a:t>
            </a:r>
            <a:r>
              <a:rPr b="1" spc="-10" dirty="0">
                <a:solidFill>
                  <a:srgbClr val="009CD8"/>
                </a:solidFill>
                <a:latin typeface="Calibri"/>
                <a:cs typeface="Calibri"/>
              </a:rPr>
              <a:t>a musique</a:t>
            </a:r>
            <a:r>
              <a:rPr b="1" spc="10" dirty="0">
                <a:solidFill>
                  <a:srgbClr val="009CD8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009CD8"/>
                </a:solidFill>
                <a:latin typeface="Calibri"/>
                <a:cs typeface="Calibri"/>
              </a:rPr>
              <a:t>est désormais</a:t>
            </a:r>
            <a:r>
              <a:rPr b="1" spc="5" dirty="0">
                <a:solidFill>
                  <a:srgbClr val="009CD8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9CD8"/>
                </a:solidFill>
                <a:latin typeface="Calibri"/>
                <a:cs typeface="Calibri"/>
              </a:rPr>
              <a:t>a</a:t>
            </a:r>
            <a:r>
              <a:rPr b="1" spc="-15" dirty="0">
                <a:solidFill>
                  <a:srgbClr val="009CD8"/>
                </a:solidFill>
                <a:latin typeface="Calibri"/>
                <a:cs typeface="Calibri"/>
              </a:rPr>
              <a:t>u</a:t>
            </a:r>
            <a:r>
              <a:rPr b="1" spc="10" dirty="0">
                <a:solidFill>
                  <a:srgbClr val="009CD8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009CD8"/>
                </a:solidFill>
                <a:latin typeface="Calibri"/>
                <a:cs typeface="Calibri"/>
              </a:rPr>
              <a:t>RV</a:t>
            </a:r>
            <a:r>
              <a:rPr b="1" spc="-10" dirty="0">
                <a:solidFill>
                  <a:srgbClr val="009CD8"/>
                </a:solidFill>
                <a:latin typeface="Calibri"/>
                <a:cs typeface="Calibri"/>
              </a:rPr>
              <a:t> grâce</a:t>
            </a:r>
            <a:r>
              <a:rPr b="1" spc="5" dirty="0">
                <a:solidFill>
                  <a:srgbClr val="009CD8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9CD8"/>
                </a:solidFill>
                <a:latin typeface="Calibri"/>
                <a:cs typeface="Calibri"/>
              </a:rPr>
              <a:t>a</a:t>
            </a:r>
            <a:r>
              <a:rPr b="1" spc="-15" dirty="0">
                <a:solidFill>
                  <a:srgbClr val="009CD8"/>
                </a:solidFill>
                <a:latin typeface="Calibri"/>
                <a:cs typeface="Calibri"/>
              </a:rPr>
              <a:t>u</a:t>
            </a:r>
            <a:r>
              <a:rPr b="1" spc="10" dirty="0">
                <a:solidFill>
                  <a:srgbClr val="009CD8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9CD8"/>
                </a:solidFill>
                <a:latin typeface="Calibri"/>
                <a:cs typeface="Calibri"/>
              </a:rPr>
              <a:t>très célèbr</a:t>
            </a:r>
            <a:r>
              <a:rPr b="1" spc="-10" dirty="0">
                <a:solidFill>
                  <a:srgbClr val="009CD8"/>
                </a:solidFill>
                <a:latin typeface="Calibri"/>
                <a:cs typeface="Calibri"/>
              </a:rPr>
              <a:t>e</a:t>
            </a:r>
            <a:r>
              <a:rPr b="1" spc="5" dirty="0">
                <a:solidFill>
                  <a:srgbClr val="009CD8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9CD8"/>
                </a:solidFill>
                <a:latin typeface="Calibri"/>
                <a:cs typeface="Calibri"/>
              </a:rPr>
              <a:t>groupe</a:t>
            </a:r>
            <a:r>
              <a:rPr b="1" spc="0" dirty="0">
                <a:solidFill>
                  <a:srgbClr val="009CD8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009CD8"/>
                </a:solidFill>
                <a:latin typeface="Calibri"/>
                <a:cs typeface="Calibri"/>
              </a:rPr>
              <a:t>MA</a:t>
            </a:r>
            <a:r>
              <a:rPr b="1" spc="-10" dirty="0">
                <a:solidFill>
                  <a:srgbClr val="009CD8"/>
                </a:solidFill>
                <a:latin typeface="Calibri"/>
                <a:cs typeface="Calibri"/>
              </a:rPr>
              <a:t>J</a:t>
            </a:r>
            <a:r>
              <a:rPr b="1" spc="25" dirty="0">
                <a:solidFill>
                  <a:srgbClr val="009CD8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009CD8"/>
                </a:solidFill>
                <a:latin typeface="Calibri"/>
                <a:cs typeface="Calibri"/>
              </a:rPr>
              <a:t>!!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2416" y="5013959"/>
            <a:ext cx="3291840" cy="2042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4DB9823-C7B3-43FC-B51C-84123821FD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6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0360" y="2377439"/>
            <a:ext cx="5571744" cy="1801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5372" y="1312671"/>
            <a:ext cx="4470400" cy="520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00AFEF"/>
                </a:solidFill>
                <a:latin typeface="Calibri"/>
                <a:cs typeface="Calibri"/>
              </a:rPr>
              <a:t>Le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r>
              <a:rPr sz="2400" b="1" spc="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AFEF"/>
                </a:solidFill>
                <a:latin typeface="Calibri"/>
                <a:cs typeface="Calibri"/>
              </a:rPr>
              <a:t>prochain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r>
              <a:rPr sz="2400" b="1" spc="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évènements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3867" y="4372355"/>
            <a:ext cx="2926080" cy="346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2880" indent="-170815">
              <a:lnSpc>
                <a:spcPct val="100000"/>
              </a:lnSpc>
              <a:buClr>
                <a:srgbClr val="00AFEF"/>
              </a:buClr>
              <a:buFont typeface="Arial"/>
              <a:buChar char="•"/>
              <a:tabLst>
                <a:tab pos="182880" algn="l"/>
              </a:tabLst>
            </a:pPr>
            <a:r>
              <a:rPr spc="0" dirty="0">
                <a:solidFill>
                  <a:srgbClr val="CD2177"/>
                </a:solidFill>
                <a:latin typeface="Calibri"/>
                <a:cs typeface="Calibri"/>
              </a:rPr>
              <a:t>L’Apéro</a:t>
            </a:r>
            <a:r>
              <a:rPr spc="-20" dirty="0">
                <a:solidFill>
                  <a:srgbClr val="CD2177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CD2177"/>
                </a:solidFill>
                <a:latin typeface="Calibri"/>
                <a:cs typeface="Calibri"/>
              </a:rPr>
              <a:t>de</a:t>
            </a:r>
            <a:r>
              <a:rPr spc="0" dirty="0">
                <a:solidFill>
                  <a:srgbClr val="CD2177"/>
                </a:solidFill>
                <a:latin typeface="Calibri"/>
                <a:cs typeface="Calibri"/>
              </a:rPr>
              <a:t>s </a:t>
            </a:r>
            <a:r>
              <a:rPr spc="-5" dirty="0">
                <a:solidFill>
                  <a:srgbClr val="CD2177"/>
                </a:solidFill>
                <a:latin typeface="Calibri"/>
                <a:cs typeface="Calibri"/>
              </a:rPr>
              <a:t>beau</a:t>
            </a:r>
            <a:r>
              <a:rPr spc="0" dirty="0">
                <a:solidFill>
                  <a:srgbClr val="CD2177"/>
                </a:solidFill>
                <a:latin typeface="Calibri"/>
                <a:cs typeface="Calibri"/>
              </a:rPr>
              <a:t>x</a:t>
            </a:r>
            <a:r>
              <a:rPr spc="-50" dirty="0">
                <a:solidFill>
                  <a:srgbClr val="CD2177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CD2177"/>
                </a:solidFill>
                <a:latin typeface="Calibri"/>
                <a:cs typeface="Calibri"/>
              </a:rPr>
              <a:t>jour</a:t>
            </a:r>
            <a:r>
              <a:rPr spc="0" dirty="0">
                <a:solidFill>
                  <a:srgbClr val="CD2177"/>
                </a:solidFill>
                <a:latin typeface="Calibri"/>
                <a:cs typeface="Calibri"/>
              </a:rPr>
              <a:t>s 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1300" y="4372355"/>
            <a:ext cx="2018030" cy="346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le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Samed</a:t>
            </a:r>
            <a:r>
              <a:rPr spc="0" dirty="0">
                <a:latin typeface="Calibri"/>
                <a:cs typeface="Calibri"/>
              </a:rPr>
              <a:t>i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2</a:t>
            </a:r>
            <a:r>
              <a:rPr spc="0" dirty="0">
                <a:latin typeface="Calibri"/>
                <a:cs typeface="Calibri"/>
              </a:rPr>
              <a:t>5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ma</a:t>
            </a:r>
            <a:r>
              <a:rPr spc="0" dirty="0">
                <a:latin typeface="Calibri"/>
                <a:cs typeface="Calibri"/>
              </a:rPr>
              <a:t>i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!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3867" y="5061204"/>
            <a:ext cx="7749033" cy="1075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3840" indent="-231775">
              <a:lnSpc>
                <a:spcPct val="100000"/>
              </a:lnSpc>
              <a:buClr>
                <a:srgbClr val="00AFEF"/>
              </a:buClr>
              <a:buFont typeface="Arial"/>
              <a:buChar char="•"/>
              <a:tabLst>
                <a:tab pos="243840" algn="l"/>
              </a:tabLst>
            </a:pPr>
            <a:r>
              <a:rPr spc="-5" dirty="0">
                <a:solidFill>
                  <a:srgbClr val="00AF4F"/>
                </a:solidFill>
                <a:cs typeface="Calibri"/>
              </a:rPr>
              <a:t>L’apér</a:t>
            </a:r>
            <a:r>
              <a:rPr spc="0" dirty="0">
                <a:solidFill>
                  <a:srgbClr val="00AF4F"/>
                </a:solidFill>
                <a:cs typeface="Calibri"/>
              </a:rPr>
              <a:t>o</a:t>
            </a:r>
            <a:r>
              <a:rPr spc="-20" dirty="0">
                <a:solidFill>
                  <a:srgbClr val="00AF4F"/>
                </a:solidFill>
                <a:cs typeface="Calibri"/>
              </a:rPr>
              <a:t> </a:t>
            </a:r>
            <a:r>
              <a:rPr spc="-5" dirty="0">
                <a:solidFill>
                  <a:srgbClr val="00AF4F"/>
                </a:solidFill>
                <a:cs typeface="Calibri"/>
              </a:rPr>
              <a:t>d</a:t>
            </a:r>
            <a:r>
              <a:rPr spc="0" dirty="0">
                <a:solidFill>
                  <a:srgbClr val="00AF4F"/>
                </a:solidFill>
                <a:cs typeface="Calibri"/>
              </a:rPr>
              <a:t>e</a:t>
            </a:r>
            <a:r>
              <a:rPr spc="-20" dirty="0">
                <a:solidFill>
                  <a:srgbClr val="00AF4F"/>
                </a:solidFill>
                <a:cs typeface="Calibri"/>
              </a:rPr>
              <a:t> </a:t>
            </a:r>
            <a:r>
              <a:rPr spc="0" dirty="0">
                <a:solidFill>
                  <a:srgbClr val="00AF4F"/>
                </a:solidFill>
                <a:cs typeface="Calibri"/>
              </a:rPr>
              <a:t>Rentrée</a:t>
            </a:r>
            <a:r>
              <a:rPr spc="-40" dirty="0">
                <a:solidFill>
                  <a:srgbClr val="00AF4F"/>
                </a:solidFill>
                <a:cs typeface="Calibri"/>
              </a:rPr>
              <a:t> </a:t>
            </a:r>
            <a:r>
              <a:rPr spc="-5" dirty="0">
                <a:solidFill>
                  <a:srgbClr val="00AF4F"/>
                </a:solidFill>
                <a:cs typeface="Calibri"/>
              </a:rPr>
              <a:t>e</a:t>
            </a:r>
            <a:r>
              <a:rPr spc="0" dirty="0">
                <a:solidFill>
                  <a:srgbClr val="00AF4F"/>
                </a:solidFill>
                <a:cs typeface="Calibri"/>
              </a:rPr>
              <a:t>n</a:t>
            </a:r>
            <a:r>
              <a:rPr spc="5" dirty="0">
                <a:solidFill>
                  <a:srgbClr val="00AF4F"/>
                </a:solidFill>
                <a:cs typeface="Calibri"/>
              </a:rPr>
              <a:t> </a:t>
            </a:r>
            <a:r>
              <a:rPr spc="-5" dirty="0">
                <a:solidFill>
                  <a:srgbClr val="00AF4F"/>
                </a:solidFill>
                <a:cs typeface="Calibri"/>
              </a:rPr>
              <a:t>septembr</a:t>
            </a:r>
            <a:r>
              <a:rPr spc="0" dirty="0">
                <a:solidFill>
                  <a:srgbClr val="00AF4F"/>
                </a:solidFill>
                <a:cs typeface="Calibri"/>
              </a:rPr>
              <a:t>e</a:t>
            </a:r>
            <a:r>
              <a:rPr spc="-45" dirty="0">
                <a:solidFill>
                  <a:srgbClr val="00AF4F"/>
                </a:solidFill>
                <a:cs typeface="Calibri"/>
              </a:rPr>
              <a:t> </a:t>
            </a:r>
            <a:r>
              <a:rPr spc="-5" dirty="0">
                <a:cs typeface="Calibri"/>
              </a:rPr>
              <a:t>pou</a:t>
            </a:r>
            <a:r>
              <a:rPr spc="0" dirty="0">
                <a:cs typeface="Calibri"/>
              </a:rPr>
              <a:t>r </a:t>
            </a:r>
            <a:r>
              <a:rPr spc="-5" dirty="0">
                <a:cs typeface="Calibri"/>
              </a:rPr>
              <a:t>s</a:t>
            </a:r>
            <a:r>
              <a:rPr spc="0" dirty="0">
                <a:cs typeface="Calibri"/>
              </a:rPr>
              <a:t>e retrouver</a:t>
            </a:r>
            <a:r>
              <a:rPr spc="-40" dirty="0">
                <a:cs typeface="Calibri"/>
              </a:rPr>
              <a:t> </a:t>
            </a:r>
            <a:r>
              <a:rPr spc="-5" dirty="0">
                <a:cs typeface="Calibri"/>
              </a:rPr>
              <a:t>aprè</a:t>
            </a:r>
            <a:r>
              <a:rPr spc="0" dirty="0">
                <a:cs typeface="Calibri"/>
              </a:rPr>
              <a:t>s</a:t>
            </a:r>
            <a:r>
              <a:rPr spc="-20" dirty="0">
                <a:cs typeface="Calibri"/>
              </a:rPr>
              <a:t> </a:t>
            </a:r>
            <a:r>
              <a:rPr spc="-5" dirty="0">
                <a:cs typeface="Calibri"/>
              </a:rPr>
              <a:t>l’été</a:t>
            </a:r>
            <a:endParaRPr dirty="0">
              <a:cs typeface="Calibri"/>
            </a:endParaRPr>
          </a:p>
          <a:p>
            <a:pPr>
              <a:lnSpc>
                <a:spcPts val="800"/>
              </a:lnSpc>
              <a:spcBef>
                <a:spcPts val="43"/>
              </a:spcBef>
            </a:pPr>
            <a:endParaRPr dirty="0"/>
          </a:p>
          <a:p>
            <a:pPr>
              <a:lnSpc>
                <a:spcPts val="1000"/>
              </a:lnSpc>
            </a:pPr>
            <a:endParaRPr dirty="0"/>
          </a:p>
          <a:p>
            <a:pPr>
              <a:lnSpc>
                <a:spcPts val="1000"/>
              </a:lnSpc>
            </a:pPr>
            <a:endParaRPr dirty="0"/>
          </a:p>
          <a:p>
            <a:pPr marL="1414780">
              <a:lnSpc>
                <a:spcPct val="100000"/>
              </a:lnSpc>
            </a:pPr>
            <a:r>
              <a:rPr sz="2400" dirty="0">
                <a:cs typeface="Calibri"/>
              </a:rPr>
              <a:t>Chacun</a:t>
            </a:r>
            <a:r>
              <a:rPr sz="2400" spc="-40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prépar</a:t>
            </a:r>
            <a:r>
              <a:rPr sz="2400" spc="-15" dirty="0">
                <a:cs typeface="Calibri"/>
              </a:rPr>
              <a:t>e</a:t>
            </a:r>
            <a:r>
              <a:rPr sz="2400" spc="-10" dirty="0">
                <a:cs typeface="Calibri"/>
              </a:rPr>
              <a:t> et</a:t>
            </a:r>
            <a:r>
              <a:rPr sz="2400" spc="-30" dirty="0">
                <a:cs typeface="Calibri"/>
              </a:rPr>
              <a:t> </a:t>
            </a:r>
            <a:r>
              <a:rPr sz="2400" spc="-10" dirty="0">
                <a:cs typeface="Calibri"/>
              </a:rPr>
              <a:t>amèn</a:t>
            </a:r>
            <a:r>
              <a:rPr sz="2400" spc="-15" dirty="0">
                <a:cs typeface="Calibri"/>
              </a:rPr>
              <a:t>e</a:t>
            </a:r>
            <a:r>
              <a:rPr sz="2400" spc="-10" dirty="0">
                <a:cs typeface="Calibri"/>
              </a:rPr>
              <a:t> </a:t>
            </a:r>
            <a:r>
              <a:rPr sz="2400" spc="5" dirty="0">
                <a:cs typeface="Calibri"/>
              </a:rPr>
              <a:t>quelqu</a:t>
            </a:r>
            <a:r>
              <a:rPr sz="2400" spc="0" dirty="0">
                <a:cs typeface="Calibri"/>
              </a:rPr>
              <a:t>e</a:t>
            </a:r>
            <a:r>
              <a:rPr sz="2400" spc="-35" dirty="0">
                <a:cs typeface="Calibri"/>
              </a:rPr>
              <a:t> </a:t>
            </a:r>
            <a:r>
              <a:rPr sz="2400" spc="0" dirty="0">
                <a:cs typeface="Calibri"/>
              </a:rPr>
              <a:t>chose</a:t>
            </a:r>
            <a:endParaRPr sz="2400" dirty="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13319" y="350520"/>
            <a:ext cx="2404872" cy="140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00819" y="383031"/>
            <a:ext cx="654050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156B2C7-ECA5-41C4-9A13-CED30B3F81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7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056" rIns="0" bIns="0" rtlCol="0">
            <a:noAutofit/>
          </a:bodyPr>
          <a:lstStyle/>
          <a:p>
            <a:pPr marL="1704339">
              <a:lnSpc>
                <a:spcPct val="100000"/>
              </a:lnSpc>
            </a:pP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Voisins Vigilants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3867" y="2581655"/>
            <a:ext cx="8154670" cy="2472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2880" indent="-170815">
              <a:lnSpc>
                <a:spcPct val="100000"/>
              </a:lnSpc>
              <a:buClr>
                <a:srgbClr val="00AFEF"/>
              </a:buClr>
              <a:buFont typeface="Arial"/>
              <a:buChar char="•"/>
              <a:tabLst>
                <a:tab pos="182880" algn="l"/>
              </a:tabLst>
            </a:pPr>
            <a:r>
              <a:rPr spc="-15" dirty="0">
                <a:cs typeface="Calibri"/>
              </a:rPr>
              <a:t>2</a:t>
            </a:r>
            <a:r>
              <a:rPr spc="-10" dirty="0">
                <a:cs typeface="Calibri"/>
              </a:rPr>
              <a:t>2 </a:t>
            </a:r>
            <a:r>
              <a:rPr spc="-5" dirty="0">
                <a:cs typeface="Calibri"/>
              </a:rPr>
              <a:t>famille</a:t>
            </a:r>
            <a:r>
              <a:rPr spc="0" dirty="0">
                <a:cs typeface="Calibri"/>
              </a:rPr>
              <a:t>s</a:t>
            </a:r>
            <a:r>
              <a:rPr spc="20" dirty="0">
                <a:cs typeface="Calibri"/>
              </a:rPr>
              <a:t> </a:t>
            </a:r>
            <a:r>
              <a:rPr spc="-10" dirty="0">
                <a:cs typeface="Calibri"/>
              </a:rPr>
              <a:t>d</a:t>
            </a:r>
            <a:r>
              <a:rPr spc="0" dirty="0">
                <a:cs typeface="Calibri"/>
              </a:rPr>
              <a:t>u</a:t>
            </a:r>
            <a:r>
              <a:rPr spc="35" dirty="0">
                <a:cs typeface="Calibri"/>
              </a:rPr>
              <a:t> </a:t>
            </a:r>
            <a:r>
              <a:rPr spc="-5" dirty="0">
                <a:cs typeface="Calibri"/>
              </a:rPr>
              <a:t>quartie</a:t>
            </a:r>
            <a:r>
              <a:rPr spc="0" dirty="0">
                <a:cs typeface="Calibri"/>
              </a:rPr>
              <a:t>r</a:t>
            </a:r>
            <a:r>
              <a:rPr spc="40" dirty="0">
                <a:cs typeface="Calibri"/>
              </a:rPr>
              <a:t> </a:t>
            </a:r>
            <a:r>
              <a:rPr spc="-5" dirty="0">
                <a:cs typeface="Calibri"/>
              </a:rPr>
              <a:t>inscrit</a:t>
            </a:r>
            <a:r>
              <a:rPr spc="0" dirty="0">
                <a:cs typeface="Calibri"/>
              </a:rPr>
              <a:t>s</a:t>
            </a:r>
            <a:r>
              <a:rPr spc="15" dirty="0">
                <a:cs typeface="Calibri"/>
              </a:rPr>
              <a:t> </a:t>
            </a:r>
            <a:r>
              <a:rPr spc="-10" dirty="0">
                <a:cs typeface="Calibri"/>
              </a:rPr>
              <a:t>su</a:t>
            </a:r>
            <a:r>
              <a:rPr spc="0" dirty="0">
                <a:cs typeface="Calibri"/>
              </a:rPr>
              <a:t>r</a:t>
            </a:r>
            <a:r>
              <a:rPr spc="15" dirty="0">
                <a:cs typeface="Calibri"/>
              </a:rPr>
              <a:t> </a:t>
            </a:r>
            <a:r>
              <a:rPr spc="-5" dirty="0">
                <a:cs typeface="Calibri"/>
              </a:rPr>
              <a:t>Voisin</a:t>
            </a:r>
            <a:r>
              <a:rPr spc="0" dirty="0">
                <a:cs typeface="Calibri"/>
              </a:rPr>
              <a:t>s</a:t>
            </a:r>
            <a:r>
              <a:rPr spc="15" dirty="0">
                <a:cs typeface="Calibri"/>
              </a:rPr>
              <a:t> </a:t>
            </a:r>
            <a:r>
              <a:rPr spc="-5" dirty="0">
                <a:cs typeface="Calibri"/>
              </a:rPr>
              <a:t>Vigilants</a:t>
            </a:r>
            <a:endParaRPr dirty="0">
              <a:cs typeface="Calibri"/>
            </a:endParaRPr>
          </a:p>
          <a:p>
            <a:pPr>
              <a:lnSpc>
                <a:spcPts val="700"/>
              </a:lnSpc>
              <a:spcBef>
                <a:spcPts val="27"/>
              </a:spcBef>
              <a:buClr>
                <a:srgbClr val="00AFEF"/>
              </a:buClr>
              <a:buFont typeface="Arial"/>
              <a:buChar char="•"/>
            </a:pPr>
            <a:endParaRPr dirty="0"/>
          </a:p>
          <a:p>
            <a:pPr marL="182880" marR="12700" indent="-170815">
              <a:lnSpc>
                <a:spcPts val="1939"/>
              </a:lnSpc>
              <a:buClr>
                <a:srgbClr val="00AFEF"/>
              </a:buClr>
              <a:buFont typeface="Arial"/>
              <a:buChar char="•"/>
              <a:tabLst>
                <a:tab pos="182880" algn="l"/>
              </a:tabLst>
            </a:pPr>
            <a:r>
              <a:rPr spc="-10" dirty="0">
                <a:solidFill>
                  <a:srgbClr val="FF00FF"/>
                </a:solidFill>
                <a:cs typeface="Calibri"/>
              </a:rPr>
              <a:t>Quelque</a:t>
            </a:r>
            <a:r>
              <a:rPr spc="0" dirty="0">
                <a:solidFill>
                  <a:srgbClr val="FF00FF"/>
                </a:solidFill>
                <a:cs typeface="Calibri"/>
              </a:rPr>
              <a:t>s</a:t>
            </a:r>
            <a:r>
              <a:rPr spc="85" dirty="0">
                <a:solidFill>
                  <a:srgbClr val="FF00FF"/>
                </a:solidFill>
                <a:cs typeface="Calibri"/>
              </a:rPr>
              <a:t> </a:t>
            </a:r>
            <a:r>
              <a:rPr spc="-5" dirty="0">
                <a:solidFill>
                  <a:srgbClr val="FF00FF"/>
                </a:solidFill>
                <a:cs typeface="Calibri"/>
              </a:rPr>
              <a:t>maison</a:t>
            </a:r>
            <a:r>
              <a:rPr spc="0" dirty="0">
                <a:solidFill>
                  <a:srgbClr val="FF00FF"/>
                </a:solidFill>
                <a:cs typeface="Calibri"/>
              </a:rPr>
              <a:t>s</a:t>
            </a:r>
            <a:r>
              <a:rPr spc="20" dirty="0">
                <a:solidFill>
                  <a:srgbClr val="FF00FF"/>
                </a:solidFill>
                <a:cs typeface="Calibri"/>
              </a:rPr>
              <a:t> </a:t>
            </a:r>
            <a:r>
              <a:rPr spc="-10" dirty="0">
                <a:solidFill>
                  <a:srgbClr val="FF00FF"/>
                </a:solidFill>
                <a:cs typeface="Calibri"/>
              </a:rPr>
              <a:t>avec le</a:t>
            </a:r>
            <a:r>
              <a:rPr spc="0" dirty="0">
                <a:solidFill>
                  <a:srgbClr val="FF00FF"/>
                </a:solidFill>
                <a:cs typeface="Calibri"/>
              </a:rPr>
              <a:t>s</a:t>
            </a:r>
            <a:r>
              <a:rPr spc="15" dirty="0">
                <a:solidFill>
                  <a:srgbClr val="FF00FF"/>
                </a:solidFill>
                <a:cs typeface="Calibri"/>
              </a:rPr>
              <a:t> </a:t>
            </a:r>
            <a:r>
              <a:rPr spc="-5" dirty="0">
                <a:solidFill>
                  <a:srgbClr val="FF00FF"/>
                </a:solidFill>
                <a:cs typeface="Calibri"/>
              </a:rPr>
              <a:t>autocollant</a:t>
            </a:r>
            <a:r>
              <a:rPr spc="0" dirty="0">
                <a:solidFill>
                  <a:srgbClr val="FF00FF"/>
                </a:solidFill>
                <a:cs typeface="Calibri"/>
              </a:rPr>
              <a:t>s</a:t>
            </a:r>
            <a:r>
              <a:rPr spc="20" dirty="0">
                <a:solidFill>
                  <a:srgbClr val="FF00FF"/>
                </a:solidFill>
                <a:cs typeface="Calibri"/>
              </a:rPr>
              <a:t> </a:t>
            </a:r>
            <a:r>
              <a:rPr spc="-5" dirty="0">
                <a:solidFill>
                  <a:srgbClr val="FF00FF"/>
                </a:solidFill>
                <a:cs typeface="Calibri"/>
              </a:rPr>
              <a:t>: nou</a:t>
            </a:r>
            <a:r>
              <a:rPr spc="0" dirty="0">
                <a:solidFill>
                  <a:srgbClr val="FF00FF"/>
                </a:solidFill>
                <a:cs typeface="Calibri"/>
              </a:rPr>
              <a:t>s</a:t>
            </a:r>
            <a:r>
              <a:rPr spc="15" dirty="0">
                <a:solidFill>
                  <a:srgbClr val="FF00FF"/>
                </a:solidFill>
                <a:cs typeface="Calibri"/>
              </a:rPr>
              <a:t> </a:t>
            </a:r>
            <a:r>
              <a:rPr spc="-5" dirty="0">
                <a:solidFill>
                  <a:srgbClr val="FF00FF"/>
                </a:solidFill>
                <a:cs typeface="Calibri"/>
              </a:rPr>
              <a:t>pouvon</a:t>
            </a:r>
            <a:r>
              <a:rPr spc="0" dirty="0">
                <a:solidFill>
                  <a:srgbClr val="FF00FF"/>
                </a:solidFill>
                <a:cs typeface="Calibri"/>
              </a:rPr>
              <a:t>s</a:t>
            </a:r>
            <a:r>
              <a:rPr spc="20" dirty="0">
                <a:solidFill>
                  <a:srgbClr val="FF00FF"/>
                </a:solidFill>
                <a:cs typeface="Calibri"/>
              </a:rPr>
              <a:t> </a:t>
            </a:r>
            <a:r>
              <a:rPr spc="-15" dirty="0">
                <a:solidFill>
                  <a:srgbClr val="FF00FF"/>
                </a:solidFill>
                <a:cs typeface="Calibri"/>
              </a:rPr>
              <a:t>fair</a:t>
            </a:r>
            <a:r>
              <a:rPr spc="-10" dirty="0">
                <a:solidFill>
                  <a:srgbClr val="FF00FF"/>
                </a:solidFill>
                <a:cs typeface="Calibri"/>
              </a:rPr>
              <a:t>e</a:t>
            </a:r>
            <a:r>
              <a:rPr spc="20" dirty="0">
                <a:solidFill>
                  <a:srgbClr val="FF00FF"/>
                </a:solidFill>
                <a:cs typeface="Calibri"/>
              </a:rPr>
              <a:t> </a:t>
            </a:r>
            <a:r>
              <a:rPr spc="-10" dirty="0">
                <a:solidFill>
                  <a:srgbClr val="FF00FF"/>
                </a:solidFill>
                <a:cs typeface="Calibri"/>
              </a:rPr>
              <a:t>un</a:t>
            </a:r>
            <a:r>
              <a:rPr spc="0" dirty="0">
                <a:solidFill>
                  <a:srgbClr val="FF00FF"/>
                </a:solidFill>
                <a:cs typeface="Calibri"/>
              </a:rPr>
              <a:t>e</a:t>
            </a:r>
            <a:r>
              <a:rPr spc="35" dirty="0">
                <a:solidFill>
                  <a:srgbClr val="FF00FF"/>
                </a:solidFill>
                <a:cs typeface="Calibri"/>
              </a:rPr>
              <a:t> </a:t>
            </a:r>
            <a:r>
              <a:rPr spc="-5" dirty="0">
                <a:solidFill>
                  <a:srgbClr val="FF00FF"/>
                </a:solidFill>
                <a:cs typeface="Calibri"/>
              </a:rPr>
              <a:t>command</a:t>
            </a:r>
            <a:r>
              <a:rPr spc="0" dirty="0">
                <a:solidFill>
                  <a:srgbClr val="FF00FF"/>
                </a:solidFill>
                <a:cs typeface="Calibri"/>
              </a:rPr>
              <a:t>e</a:t>
            </a:r>
            <a:r>
              <a:rPr spc="20" dirty="0">
                <a:solidFill>
                  <a:srgbClr val="FF00FF"/>
                </a:solidFill>
                <a:cs typeface="Calibri"/>
              </a:rPr>
              <a:t> </a:t>
            </a:r>
            <a:r>
              <a:rPr spc="-15" dirty="0">
                <a:solidFill>
                  <a:srgbClr val="FF00FF"/>
                </a:solidFill>
                <a:cs typeface="Calibri"/>
              </a:rPr>
              <a:t>groupée</a:t>
            </a:r>
            <a:r>
              <a:rPr spc="-10" dirty="0">
                <a:solidFill>
                  <a:srgbClr val="FF00FF"/>
                </a:solidFill>
                <a:cs typeface="Calibri"/>
              </a:rPr>
              <a:t> s</a:t>
            </a:r>
            <a:r>
              <a:rPr spc="0" dirty="0">
                <a:solidFill>
                  <a:srgbClr val="FF00FF"/>
                </a:solidFill>
                <a:cs typeface="Calibri"/>
              </a:rPr>
              <a:t>i</a:t>
            </a:r>
            <a:r>
              <a:rPr spc="15" dirty="0">
                <a:solidFill>
                  <a:srgbClr val="FF00FF"/>
                </a:solidFill>
                <a:cs typeface="Calibri"/>
              </a:rPr>
              <a:t> </a:t>
            </a:r>
            <a:r>
              <a:rPr spc="-10" dirty="0">
                <a:solidFill>
                  <a:srgbClr val="FF00FF"/>
                </a:solidFill>
                <a:cs typeface="Calibri"/>
              </a:rPr>
              <a:t>plu</a:t>
            </a:r>
            <a:r>
              <a:rPr spc="0" dirty="0">
                <a:solidFill>
                  <a:srgbClr val="FF00FF"/>
                </a:solidFill>
                <a:cs typeface="Calibri"/>
              </a:rPr>
              <a:t>s</a:t>
            </a:r>
            <a:r>
              <a:rPr spc="15" dirty="0">
                <a:solidFill>
                  <a:srgbClr val="FF00FF"/>
                </a:solidFill>
                <a:cs typeface="Calibri"/>
              </a:rPr>
              <a:t> </a:t>
            </a:r>
            <a:r>
              <a:rPr spc="-20" dirty="0">
                <a:solidFill>
                  <a:srgbClr val="FF00FF"/>
                </a:solidFill>
                <a:cs typeface="Calibri"/>
              </a:rPr>
              <a:t>d</a:t>
            </a:r>
            <a:r>
              <a:rPr spc="-10" dirty="0">
                <a:solidFill>
                  <a:srgbClr val="FF00FF"/>
                </a:solidFill>
                <a:cs typeface="Calibri"/>
              </a:rPr>
              <a:t>e</a:t>
            </a:r>
            <a:r>
              <a:rPr spc="40" dirty="0">
                <a:solidFill>
                  <a:srgbClr val="FF00FF"/>
                </a:solidFill>
                <a:cs typeface="Calibri"/>
              </a:rPr>
              <a:t> </a:t>
            </a:r>
            <a:r>
              <a:rPr spc="-10" dirty="0">
                <a:solidFill>
                  <a:srgbClr val="FF00FF"/>
                </a:solidFill>
                <a:cs typeface="Calibri"/>
              </a:rPr>
              <a:t>5 </a:t>
            </a:r>
            <a:r>
              <a:rPr spc="-5" dirty="0">
                <a:solidFill>
                  <a:srgbClr val="FF00FF"/>
                </a:solidFill>
                <a:cs typeface="Calibri"/>
              </a:rPr>
              <a:t>famille</a:t>
            </a:r>
            <a:r>
              <a:rPr spc="0" dirty="0">
                <a:solidFill>
                  <a:srgbClr val="FF00FF"/>
                </a:solidFill>
                <a:cs typeface="Calibri"/>
              </a:rPr>
              <a:t>s</a:t>
            </a:r>
            <a:r>
              <a:rPr spc="20" dirty="0">
                <a:solidFill>
                  <a:srgbClr val="FF00FF"/>
                </a:solidFill>
                <a:cs typeface="Calibri"/>
              </a:rPr>
              <a:t> </a:t>
            </a:r>
            <a:r>
              <a:rPr spc="-5" dirty="0">
                <a:solidFill>
                  <a:srgbClr val="FF00FF"/>
                </a:solidFill>
                <a:cs typeface="Calibri"/>
              </a:rPr>
              <a:t>son</a:t>
            </a:r>
            <a:r>
              <a:rPr spc="0" dirty="0">
                <a:solidFill>
                  <a:srgbClr val="FF00FF"/>
                </a:solidFill>
                <a:cs typeface="Calibri"/>
              </a:rPr>
              <a:t>t</a:t>
            </a:r>
            <a:r>
              <a:rPr spc="-5" dirty="0">
                <a:solidFill>
                  <a:srgbClr val="FF00FF"/>
                </a:solidFill>
                <a:cs typeface="Calibri"/>
              </a:rPr>
              <a:t> </a:t>
            </a:r>
            <a:r>
              <a:rPr spc="-20" dirty="0">
                <a:solidFill>
                  <a:srgbClr val="FF00FF"/>
                </a:solidFill>
                <a:cs typeface="Calibri"/>
              </a:rPr>
              <a:t>intéressée</a:t>
            </a:r>
            <a:r>
              <a:rPr spc="-10" dirty="0">
                <a:solidFill>
                  <a:srgbClr val="FF00FF"/>
                </a:solidFill>
                <a:cs typeface="Calibri"/>
              </a:rPr>
              <a:t>s</a:t>
            </a:r>
            <a:r>
              <a:rPr spc="90" dirty="0">
                <a:solidFill>
                  <a:srgbClr val="FF00FF"/>
                </a:solidFill>
                <a:cs typeface="Calibri"/>
              </a:rPr>
              <a:t> </a:t>
            </a:r>
            <a:r>
              <a:rPr spc="5" dirty="0">
                <a:solidFill>
                  <a:srgbClr val="FF00FF"/>
                </a:solidFill>
                <a:cs typeface="Calibri"/>
              </a:rPr>
              <a:t>(</a:t>
            </a:r>
            <a:r>
              <a:rPr spc="-5" dirty="0">
                <a:solidFill>
                  <a:srgbClr val="FF00FF"/>
                </a:solidFill>
                <a:cs typeface="Calibri"/>
              </a:rPr>
              <a:t>2</a:t>
            </a:r>
            <a:r>
              <a:rPr spc="-10" dirty="0">
                <a:solidFill>
                  <a:srgbClr val="FF00FF"/>
                </a:solidFill>
                <a:cs typeface="Calibri"/>
              </a:rPr>
              <a:t>€ l’autocollant)</a:t>
            </a:r>
            <a:endParaRPr dirty="0">
              <a:cs typeface="Calibri"/>
            </a:endParaRPr>
          </a:p>
          <a:p>
            <a:pPr>
              <a:lnSpc>
                <a:spcPts val="1000"/>
              </a:lnSpc>
              <a:buClr>
                <a:srgbClr val="00AFEF"/>
              </a:buClr>
              <a:buFont typeface="Arial"/>
              <a:buChar char="•"/>
            </a:pPr>
            <a:endParaRPr dirty="0"/>
          </a:p>
          <a:p>
            <a:pPr>
              <a:lnSpc>
                <a:spcPts val="1000"/>
              </a:lnSpc>
              <a:buClr>
                <a:srgbClr val="00AFEF"/>
              </a:buClr>
              <a:buFont typeface="Arial"/>
              <a:buChar char="•"/>
            </a:pPr>
            <a:endParaRPr dirty="0"/>
          </a:p>
          <a:p>
            <a:pPr>
              <a:lnSpc>
                <a:spcPts val="1300"/>
              </a:lnSpc>
              <a:spcBef>
                <a:spcPts val="64"/>
              </a:spcBef>
              <a:buClr>
                <a:srgbClr val="00AFEF"/>
              </a:buClr>
              <a:buFont typeface="Arial"/>
              <a:buChar char="•"/>
            </a:pPr>
            <a:endParaRPr dirty="0"/>
          </a:p>
          <a:p>
            <a:pPr marL="182880" marR="323215" indent="-170815">
              <a:lnSpc>
                <a:spcPts val="1939"/>
              </a:lnSpc>
              <a:buClr>
                <a:srgbClr val="00AFEF"/>
              </a:buClr>
              <a:buFont typeface="Arial"/>
              <a:buChar char="•"/>
              <a:tabLst>
                <a:tab pos="182880" algn="l"/>
              </a:tabLst>
            </a:pPr>
            <a:r>
              <a:rPr spc="-10" dirty="0">
                <a:cs typeface="Calibri"/>
              </a:rPr>
              <a:t>5 </a:t>
            </a:r>
            <a:r>
              <a:rPr spc="-15" dirty="0">
                <a:cs typeface="Calibri"/>
              </a:rPr>
              <a:t>alerte</a:t>
            </a:r>
            <a:r>
              <a:rPr spc="-10" dirty="0">
                <a:cs typeface="Calibri"/>
              </a:rPr>
              <a:t>s</a:t>
            </a:r>
            <a:r>
              <a:rPr spc="45" dirty="0">
                <a:cs typeface="Calibri"/>
              </a:rPr>
              <a:t> </a:t>
            </a:r>
            <a:r>
              <a:rPr spc="-10" dirty="0">
                <a:cs typeface="Calibri"/>
              </a:rPr>
              <a:t>diffusée</a:t>
            </a:r>
            <a:r>
              <a:rPr spc="0" dirty="0">
                <a:cs typeface="Calibri"/>
              </a:rPr>
              <a:t>s</a:t>
            </a:r>
            <a:r>
              <a:rPr spc="40" dirty="0">
                <a:cs typeface="Calibri"/>
              </a:rPr>
              <a:t> </a:t>
            </a:r>
            <a:r>
              <a:rPr spc="-5" dirty="0">
                <a:cs typeface="Calibri"/>
              </a:rPr>
              <a:t>a</a:t>
            </a:r>
            <a:r>
              <a:rPr spc="0" dirty="0">
                <a:cs typeface="Calibri"/>
              </a:rPr>
              <a:t>u</a:t>
            </a:r>
            <a:r>
              <a:rPr spc="20" dirty="0">
                <a:cs typeface="Calibri"/>
              </a:rPr>
              <a:t> </a:t>
            </a:r>
            <a:r>
              <a:rPr spc="-20" dirty="0">
                <a:cs typeface="Calibri"/>
              </a:rPr>
              <a:t>dernie</a:t>
            </a:r>
            <a:r>
              <a:rPr spc="-10" dirty="0">
                <a:cs typeface="Calibri"/>
              </a:rPr>
              <a:t>r</a:t>
            </a:r>
            <a:r>
              <a:rPr spc="65" dirty="0">
                <a:cs typeface="Calibri"/>
              </a:rPr>
              <a:t> </a:t>
            </a:r>
            <a:r>
              <a:rPr spc="-15" dirty="0">
                <a:cs typeface="Calibri"/>
              </a:rPr>
              <a:t>trimestr</a:t>
            </a:r>
            <a:r>
              <a:rPr spc="-10" dirty="0">
                <a:cs typeface="Calibri"/>
              </a:rPr>
              <a:t>e</a:t>
            </a:r>
            <a:r>
              <a:rPr spc="20" dirty="0">
                <a:cs typeface="Calibri"/>
              </a:rPr>
              <a:t> </a:t>
            </a:r>
            <a:r>
              <a:rPr spc="0" dirty="0">
                <a:cs typeface="Calibri"/>
              </a:rPr>
              <a:t>(</a:t>
            </a:r>
            <a:r>
              <a:rPr spc="5" dirty="0">
                <a:cs typeface="Calibri"/>
              </a:rPr>
              <a:t> </a:t>
            </a:r>
            <a:r>
              <a:rPr spc="-10" dirty="0">
                <a:cs typeface="Calibri"/>
              </a:rPr>
              <a:t>gilet</a:t>
            </a:r>
            <a:r>
              <a:rPr spc="0" dirty="0">
                <a:cs typeface="Calibri"/>
              </a:rPr>
              <a:t>s</a:t>
            </a:r>
            <a:r>
              <a:rPr spc="40" dirty="0">
                <a:cs typeface="Calibri"/>
              </a:rPr>
              <a:t> </a:t>
            </a:r>
            <a:r>
              <a:rPr spc="-5" dirty="0">
                <a:cs typeface="Calibri"/>
              </a:rPr>
              <a:t>jaunes</a:t>
            </a:r>
            <a:r>
              <a:rPr spc="0" dirty="0">
                <a:cs typeface="Calibri"/>
              </a:rPr>
              <a:t>,</a:t>
            </a:r>
            <a:r>
              <a:rPr spc="20" dirty="0">
                <a:cs typeface="Calibri"/>
              </a:rPr>
              <a:t> </a:t>
            </a:r>
            <a:r>
              <a:rPr spc="-15" dirty="0">
                <a:cs typeface="Calibri"/>
              </a:rPr>
              <a:t>comportement</a:t>
            </a:r>
            <a:r>
              <a:rPr spc="-10" dirty="0">
                <a:cs typeface="Calibri"/>
              </a:rPr>
              <a:t>s</a:t>
            </a:r>
            <a:r>
              <a:rPr spc="45" dirty="0">
                <a:cs typeface="Calibri"/>
              </a:rPr>
              <a:t> </a:t>
            </a:r>
            <a:r>
              <a:rPr spc="-10" dirty="0">
                <a:cs typeface="Calibri"/>
              </a:rPr>
              <a:t>suspect</a:t>
            </a:r>
            <a:r>
              <a:rPr spc="0" dirty="0">
                <a:cs typeface="Calibri"/>
              </a:rPr>
              <a:t>s</a:t>
            </a:r>
            <a:r>
              <a:rPr spc="40" dirty="0">
                <a:cs typeface="Calibri"/>
              </a:rPr>
              <a:t> </a:t>
            </a:r>
            <a:r>
              <a:rPr spc="-20" dirty="0">
                <a:cs typeface="Calibri"/>
              </a:rPr>
              <a:t>et</a:t>
            </a:r>
            <a:r>
              <a:rPr spc="-15" dirty="0">
                <a:cs typeface="Calibri"/>
              </a:rPr>
              <a:t> alert</a:t>
            </a:r>
            <a:r>
              <a:rPr spc="-10" dirty="0">
                <a:cs typeface="Calibri"/>
              </a:rPr>
              <a:t>e</a:t>
            </a:r>
            <a:r>
              <a:rPr spc="20" dirty="0">
                <a:cs typeface="Calibri"/>
              </a:rPr>
              <a:t> </a:t>
            </a:r>
            <a:r>
              <a:rPr spc="-20" dirty="0">
                <a:cs typeface="Calibri"/>
              </a:rPr>
              <a:t>neig</a:t>
            </a:r>
            <a:r>
              <a:rPr spc="-10" dirty="0">
                <a:cs typeface="Calibri"/>
              </a:rPr>
              <a:t>e</a:t>
            </a:r>
            <a:r>
              <a:rPr spc="65" dirty="0">
                <a:cs typeface="Calibri"/>
              </a:rPr>
              <a:t> </a:t>
            </a:r>
            <a:r>
              <a:rPr spc="0" dirty="0">
                <a:cs typeface="Calibri"/>
              </a:rPr>
              <a:t>)</a:t>
            </a:r>
            <a:endParaRPr dirty="0">
              <a:cs typeface="Calibri"/>
            </a:endParaRPr>
          </a:p>
          <a:p>
            <a:pPr marL="222885" marR="3401695" indent="-210820">
              <a:lnSpc>
                <a:spcPts val="2640"/>
              </a:lnSpc>
              <a:spcBef>
                <a:spcPts val="140"/>
              </a:spcBef>
              <a:buClr>
                <a:srgbClr val="00AFEF"/>
              </a:buClr>
              <a:buFont typeface="Arial"/>
              <a:buChar char="•"/>
              <a:tabLst>
                <a:tab pos="182880" algn="l"/>
              </a:tabLst>
            </a:pPr>
            <a:r>
              <a:rPr spc="-25" dirty="0">
                <a:cs typeface="Calibri"/>
              </a:rPr>
              <a:t>U</a:t>
            </a:r>
            <a:r>
              <a:rPr spc="-10" dirty="0">
                <a:cs typeface="Calibri"/>
              </a:rPr>
              <a:t>n</a:t>
            </a:r>
            <a:r>
              <a:rPr spc="15" dirty="0">
                <a:cs typeface="Calibri"/>
              </a:rPr>
              <a:t> </a:t>
            </a:r>
            <a:r>
              <a:rPr spc="-5" dirty="0">
                <a:cs typeface="Calibri"/>
              </a:rPr>
              <a:t>nombr</a:t>
            </a:r>
            <a:r>
              <a:rPr spc="0" dirty="0">
                <a:cs typeface="Calibri"/>
              </a:rPr>
              <a:t>e</a:t>
            </a:r>
            <a:r>
              <a:rPr spc="20" dirty="0">
                <a:cs typeface="Calibri"/>
              </a:rPr>
              <a:t> </a:t>
            </a:r>
            <a:r>
              <a:rPr spc="-20" dirty="0">
                <a:cs typeface="Calibri"/>
              </a:rPr>
              <a:t>d</a:t>
            </a:r>
            <a:r>
              <a:rPr spc="-10" dirty="0">
                <a:cs typeface="Calibri"/>
              </a:rPr>
              <a:t>e</a:t>
            </a:r>
            <a:r>
              <a:rPr spc="15" dirty="0">
                <a:cs typeface="Calibri"/>
              </a:rPr>
              <a:t> </a:t>
            </a:r>
            <a:r>
              <a:rPr spc="-5" dirty="0">
                <a:cs typeface="Calibri"/>
              </a:rPr>
              <a:t>communauté</a:t>
            </a:r>
            <a:r>
              <a:rPr spc="0" dirty="0">
                <a:cs typeface="Calibri"/>
              </a:rPr>
              <a:t>s</a:t>
            </a:r>
            <a:r>
              <a:rPr spc="45" dirty="0">
                <a:cs typeface="Calibri"/>
              </a:rPr>
              <a:t> </a:t>
            </a:r>
            <a:r>
              <a:rPr spc="-5" dirty="0">
                <a:cs typeface="Calibri"/>
              </a:rPr>
              <a:t>voisin</a:t>
            </a:r>
            <a:r>
              <a:rPr spc="0" dirty="0">
                <a:cs typeface="Calibri"/>
              </a:rPr>
              <a:t>s</a:t>
            </a:r>
            <a:r>
              <a:rPr spc="15" dirty="0">
                <a:cs typeface="Calibri"/>
              </a:rPr>
              <a:t> </a:t>
            </a:r>
            <a:r>
              <a:rPr spc="-5" dirty="0">
                <a:cs typeface="Calibri"/>
              </a:rPr>
              <a:t>vigilant</a:t>
            </a:r>
            <a:r>
              <a:rPr spc="0" dirty="0">
                <a:cs typeface="Calibri"/>
              </a:rPr>
              <a:t>s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qui </a:t>
            </a:r>
            <a:r>
              <a:rPr spc="-20" dirty="0">
                <a:cs typeface="Calibri"/>
              </a:rPr>
              <a:t>progress</a:t>
            </a:r>
            <a:r>
              <a:rPr spc="-10" dirty="0">
                <a:cs typeface="Calibri"/>
              </a:rPr>
              <a:t>e</a:t>
            </a:r>
            <a:r>
              <a:rPr spc="45" dirty="0">
                <a:cs typeface="Calibri"/>
              </a:rPr>
              <a:t> </a:t>
            </a:r>
            <a:r>
              <a:rPr spc="-10" dirty="0">
                <a:cs typeface="Calibri"/>
              </a:rPr>
              <a:t>dan</a:t>
            </a:r>
            <a:r>
              <a:rPr spc="0" dirty="0">
                <a:cs typeface="Calibri"/>
              </a:rPr>
              <a:t>s</a:t>
            </a:r>
            <a:r>
              <a:rPr spc="15" dirty="0">
                <a:cs typeface="Calibri"/>
              </a:rPr>
              <a:t> </a:t>
            </a:r>
            <a:r>
              <a:rPr spc="-5" dirty="0">
                <a:cs typeface="Calibri"/>
              </a:rPr>
              <a:t>Versaille</a:t>
            </a:r>
            <a:r>
              <a:rPr spc="0" dirty="0">
                <a:cs typeface="Calibri"/>
              </a:rPr>
              <a:t>s</a:t>
            </a:r>
            <a:r>
              <a:rPr spc="40" dirty="0">
                <a:cs typeface="Calibri"/>
              </a:rPr>
              <a:t> </a:t>
            </a:r>
            <a:r>
              <a:rPr spc="-10" dirty="0">
                <a:cs typeface="Calibri"/>
              </a:rPr>
              <a:t>(21 </a:t>
            </a:r>
            <a:r>
              <a:rPr spc="-5" dirty="0">
                <a:cs typeface="Calibri"/>
              </a:rPr>
              <a:t>communautés)</a:t>
            </a:r>
            <a:endParaRPr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11808" y="1453896"/>
            <a:ext cx="1362455" cy="984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6056" y="4559808"/>
            <a:ext cx="2462783" cy="2401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6216" y="4867655"/>
            <a:ext cx="350519" cy="685800"/>
          </a:xfrm>
          <a:custGeom>
            <a:avLst/>
            <a:gdLst/>
            <a:ahLst/>
            <a:cxnLst/>
            <a:rect l="l" t="t" r="r" b="b"/>
            <a:pathLst>
              <a:path w="350519" h="685800">
                <a:moveTo>
                  <a:pt x="0" y="600456"/>
                </a:moveTo>
                <a:lnTo>
                  <a:pt x="0" y="685800"/>
                </a:lnTo>
                <a:lnTo>
                  <a:pt x="70103" y="633984"/>
                </a:lnTo>
                <a:lnTo>
                  <a:pt x="63730" y="630936"/>
                </a:lnTo>
                <a:lnTo>
                  <a:pt x="33527" y="630936"/>
                </a:lnTo>
                <a:lnTo>
                  <a:pt x="24383" y="627888"/>
                </a:lnTo>
                <a:lnTo>
                  <a:pt x="30797" y="615185"/>
                </a:lnTo>
                <a:lnTo>
                  <a:pt x="0" y="600456"/>
                </a:lnTo>
                <a:close/>
              </a:path>
              <a:path w="350519" h="685800">
                <a:moveTo>
                  <a:pt x="30797" y="615185"/>
                </a:moveTo>
                <a:lnTo>
                  <a:pt x="24383" y="627888"/>
                </a:lnTo>
                <a:lnTo>
                  <a:pt x="33527" y="630936"/>
                </a:lnTo>
                <a:lnTo>
                  <a:pt x="39402" y="619300"/>
                </a:lnTo>
                <a:lnTo>
                  <a:pt x="30797" y="615185"/>
                </a:lnTo>
                <a:close/>
              </a:path>
              <a:path w="350519" h="685800">
                <a:moveTo>
                  <a:pt x="39402" y="619300"/>
                </a:moveTo>
                <a:lnTo>
                  <a:pt x="33527" y="630936"/>
                </a:lnTo>
                <a:lnTo>
                  <a:pt x="63730" y="630936"/>
                </a:lnTo>
                <a:lnTo>
                  <a:pt x="39402" y="619300"/>
                </a:lnTo>
                <a:close/>
              </a:path>
              <a:path w="350519" h="685800">
                <a:moveTo>
                  <a:pt x="341375" y="0"/>
                </a:moveTo>
                <a:lnTo>
                  <a:pt x="30797" y="615185"/>
                </a:lnTo>
                <a:lnTo>
                  <a:pt x="39402" y="619300"/>
                </a:lnTo>
                <a:lnTo>
                  <a:pt x="350519" y="3048"/>
                </a:lnTo>
                <a:lnTo>
                  <a:pt x="341375" y="0"/>
                </a:lnTo>
                <a:close/>
              </a:path>
            </a:pathLst>
          </a:custGeom>
          <a:solidFill>
            <a:srgbClr val="0F6E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13319" y="350520"/>
            <a:ext cx="2404872" cy="1402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12428" y="392176"/>
            <a:ext cx="737235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E88731B-3DEE-4DB6-B777-8A6C4609C5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8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noAutofit/>
          </a:bodyPr>
          <a:lstStyle/>
          <a:p>
            <a:pPr marL="6350">
              <a:lnSpc>
                <a:spcPct val="100000"/>
              </a:lnSpc>
            </a:pPr>
            <a:r>
              <a:rPr sz="2400" b="1" spc="-25" dirty="0">
                <a:solidFill>
                  <a:srgbClr val="00AFEF"/>
                </a:solidFill>
                <a:latin typeface="Calibri"/>
                <a:cs typeface="Calibri"/>
              </a:rPr>
              <a:t>Coupure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r>
              <a:rPr sz="2400" b="1" spc="6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électriques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9380" y="2167128"/>
            <a:ext cx="7431405" cy="39198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2885" indent="-210820">
              <a:lnSpc>
                <a:spcPct val="100000"/>
              </a:lnSpc>
              <a:buClr>
                <a:srgbClr val="00B0F0"/>
              </a:buClr>
              <a:buFont typeface="Arial"/>
              <a:buChar char="•"/>
              <a:tabLst>
                <a:tab pos="222885" algn="l"/>
              </a:tabLst>
            </a:pPr>
            <a:r>
              <a:rPr spc="5" dirty="0">
                <a:latin typeface="Calibri"/>
                <a:cs typeface="Calibri"/>
              </a:rPr>
              <a:t>Consta</a:t>
            </a:r>
            <a:r>
              <a:rPr spc="0" dirty="0">
                <a:latin typeface="Calibri"/>
                <a:cs typeface="Calibri"/>
              </a:rPr>
              <a:t>t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  <a:p>
            <a:pPr marL="527685" lvl="1" indent="-210820">
              <a:lnSpc>
                <a:spcPts val="2590"/>
              </a:lnSpc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5" dirty="0">
                <a:latin typeface="Calibri"/>
                <a:cs typeface="Calibri"/>
              </a:rPr>
              <a:t>coupure</a:t>
            </a:r>
            <a:r>
              <a:rPr spc="0" dirty="0">
                <a:latin typeface="Calibri"/>
                <a:cs typeface="Calibri"/>
              </a:rPr>
              <a:t>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relativement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fréquentes</a:t>
            </a:r>
            <a:endParaRPr dirty="0">
              <a:latin typeface="Calibri"/>
              <a:cs typeface="Calibri"/>
            </a:endParaRPr>
          </a:p>
          <a:p>
            <a:pPr marL="527685" lvl="1" indent="-210820">
              <a:lnSpc>
                <a:spcPts val="2590"/>
              </a:lnSpc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5" dirty="0">
                <a:latin typeface="Calibri"/>
                <a:cs typeface="Calibri"/>
              </a:rPr>
              <a:t>instabilit</a:t>
            </a:r>
            <a:r>
              <a:rPr spc="0" dirty="0">
                <a:latin typeface="Calibri"/>
                <a:cs typeface="Calibri"/>
              </a:rPr>
              <a:t>é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d</a:t>
            </a:r>
            <a:r>
              <a:rPr spc="0" dirty="0">
                <a:latin typeface="Calibri"/>
                <a:cs typeface="Calibri"/>
              </a:rPr>
              <a:t>u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réseau</a:t>
            </a:r>
            <a:endParaRPr dirty="0">
              <a:latin typeface="Calibri"/>
              <a:cs typeface="Calibri"/>
            </a:endParaRPr>
          </a:p>
          <a:p>
            <a:pPr marL="204470" indent="-192405">
              <a:lnSpc>
                <a:spcPct val="100000"/>
              </a:lnSpc>
              <a:spcBef>
                <a:spcPts val="359"/>
              </a:spcBef>
              <a:buClr>
                <a:srgbClr val="00B0F0"/>
              </a:buClr>
              <a:buFont typeface="Arial"/>
              <a:buChar char="•"/>
              <a:tabLst>
                <a:tab pos="204470" algn="l"/>
              </a:tabLst>
            </a:pPr>
            <a:r>
              <a:rPr spc="5" dirty="0">
                <a:latin typeface="Calibri"/>
                <a:cs typeface="Calibri"/>
              </a:rPr>
              <a:t>Eta</a:t>
            </a:r>
            <a:r>
              <a:rPr spc="0" dirty="0">
                <a:latin typeface="Calibri"/>
                <a:cs typeface="Calibri"/>
              </a:rPr>
              <a:t>t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d</a:t>
            </a:r>
            <a:r>
              <a:rPr spc="0" dirty="0">
                <a:latin typeface="Calibri"/>
                <a:cs typeface="Calibri"/>
              </a:rPr>
              <a:t>u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réseau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  <a:p>
            <a:pPr marL="527685" lvl="1" indent="-210820">
              <a:lnSpc>
                <a:spcPts val="2590"/>
              </a:lnSpc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-15" dirty="0">
                <a:latin typeface="Calibri"/>
                <a:cs typeface="Calibri"/>
              </a:rPr>
              <a:t>Réseau </a:t>
            </a:r>
            <a:r>
              <a:rPr spc="0" dirty="0">
                <a:latin typeface="Calibri"/>
                <a:cs typeface="Calibri"/>
              </a:rPr>
              <a:t>vieillissant</a:t>
            </a:r>
            <a:endParaRPr dirty="0">
              <a:latin typeface="Calibri"/>
              <a:cs typeface="Calibri"/>
            </a:endParaRPr>
          </a:p>
          <a:p>
            <a:pPr marL="527685" lvl="1" indent="-210820">
              <a:lnSpc>
                <a:spcPts val="2590"/>
              </a:lnSpc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-15" dirty="0">
                <a:latin typeface="Calibri"/>
                <a:cs typeface="Calibri"/>
              </a:rPr>
              <a:t>Réseau </a:t>
            </a:r>
            <a:r>
              <a:rPr spc="0" dirty="0">
                <a:latin typeface="Calibri"/>
                <a:cs typeface="Calibri"/>
              </a:rPr>
              <a:t>mal</a:t>
            </a:r>
            <a:r>
              <a:rPr spc="-15" dirty="0">
                <a:latin typeface="Calibri"/>
                <a:cs typeface="Calibri"/>
              </a:rPr>
              <a:t> cartographié</a:t>
            </a:r>
            <a:endParaRPr dirty="0">
              <a:latin typeface="Calibri"/>
              <a:cs typeface="Calibri"/>
            </a:endParaRPr>
          </a:p>
          <a:p>
            <a:pPr marL="204470" indent="-192405">
              <a:lnSpc>
                <a:spcPct val="100000"/>
              </a:lnSpc>
              <a:spcBef>
                <a:spcPts val="359"/>
              </a:spcBef>
              <a:buClr>
                <a:srgbClr val="00B0F0"/>
              </a:buClr>
              <a:buFont typeface="Arial"/>
              <a:buChar char="•"/>
              <a:tabLst>
                <a:tab pos="204470" algn="l"/>
              </a:tabLst>
            </a:pPr>
            <a:r>
              <a:rPr dirty="0">
                <a:latin typeface="Calibri"/>
                <a:cs typeface="Calibri"/>
              </a:rPr>
              <a:t>Actions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M2H2A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  <a:p>
            <a:pPr marL="527685" lvl="1" indent="-210820">
              <a:lnSpc>
                <a:spcPts val="2590"/>
              </a:lnSpc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-10" dirty="0">
                <a:latin typeface="Calibri"/>
                <a:cs typeface="Calibri"/>
              </a:rPr>
              <a:t>Remonté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des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problème</a:t>
            </a:r>
            <a:r>
              <a:rPr spc="0" dirty="0">
                <a:latin typeface="Calibri"/>
                <a:cs typeface="Calibri"/>
              </a:rPr>
              <a:t>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à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ENEDIS</a:t>
            </a:r>
            <a:endParaRPr dirty="0">
              <a:latin typeface="Calibri"/>
              <a:cs typeface="Calibri"/>
            </a:endParaRPr>
          </a:p>
          <a:p>
            <a:pPr marL="527685" lvl="1" indent="-210820">
              <a:lnSpc>
                <a:spcPts val="2590"/>
              </a:lnSpc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0" dirty="0">
                <a:latin typeface="Calibri"/>
                <a:cs typeface="Calibri"/>
              </a:rPr>
              <a:t>Discussion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engagée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ave</a:t>
            </a:r>
            <a:r>
              <a:rPr spc="-10" dirty="0">
                <a:latin typeface="Calibri"/>
                <a:cs typeface="Calibri"/>
              </a:rPr>
              <a:t>c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des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interlocuteur</a:t>
            </a:r>
            <a:r>
              <a:rPr spc="0" dirty="0">
                <a:latin typeface="Calibri"/>
                <a:cs typeface="Calibri"/>
              </a:rPr>
              <a:t>s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identifiés</a:t>
            </a:r>
            <a:endParaRPr dirty="0">
              <a:latin typeface="Calibri"/>
              <a:cs typeface="Calibri"/>
            </a:endParaRPr>
          </a:p>
          <a:p>
            <a:pPr marL="527685" lvl="1" indent="-210820">
              <a:lnSpc>
                <a:spcPts val="2590"/>
              </a:lnSpc>
              <a:buClr>
                <a:srgbClr val="00B0F0"/>
              </a:buClr>
              <a:buFont typeface="Arial"/>
              <a:buChar char="•"/>
              <a:tabLst>
                <a:tab pos="527685" algn="l"/>
              </a:tabLst>
            </a:pPr>
            <a:r>
              <a:rPr spc="-15" dirty="0">
                <a:latin typeface="Calibri"/>
                <a:cs typeface="Calibri"/>
              </a:rPr>
              <a:t>Analyse </a:t>
            </a:r>
            <a:r>
              <a:rPr spc="0" dirty="0">
                <a:latin typeface="Calibri"/>
                <a:cs typeface="Calibri"/>
              </a:rPr>
              <a:t>ENEDIS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n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0" dirty="0">
                <a:latin typeface="Calibri"/>
                <a:cs typeface="Calibri"/>
              </a:rPr>
              <a:t>cours</a:t>
            </a:r>
            <a:endParaRPr dirty="0">
              <a:latin typeface="Calibri"/>
              <a:cs typeface="Calibri"/>
            </a:endParaRPr>
          </a:p>
          <a:p>
            <a:pPr marL="204470" indent="-192405">
              <a:lnSpc>
                <a:spcPct val="100000"/>
              </a:lnSpc>
              <a:spcBef>
                <a:spcPts val="359"/>
              </a:spcBef>
              <a:buClr>
                <a:srgbClr val="00B0F0"/>
              </a:buClr>
              <a:buFont typeface="Arial"/>
              <a:buChar char="•"/>
              <a:tabLst>
                <a:tab pos="204470" algn="l"/>
              </a:tabLst>
            </a:pPr>
            <a:r>
              <a:rPr spc="-15" dirty="0">
                <a:solidFill>
                  <a:srgbClr val="CD2177"/>
                </a:solidFill>
                <a:latin typeface="Calibri"/>
                <a:cs typeface="Calibri"/>
              </a:rPr>
              <a:t>Merci </a:t>
            </a:r>
            <a:r>
              <a:rPr spc="-10" dirty="0">
                <a:solidFill>
                  <a:srgbClr val="CD2177"/>
                </a:solidFill>
                <a:latin typeface="Calibri"/>
                <a:cs typeface="Calibri"/>
              </a:rPr>
              <a:t>d</a:t>
            </a:r>
            <a:r>
              <a:rPr spc="-15" dirty="0">
                <a:solidFill>
                  <a:srgbClr val="CD2177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srgbClr val="CD2177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CD2177"/>
                </a:solidFill>
                <a:latin typeface="Calibri"/>
                <a:cs typeface="Calibri"/>
              </a:rPr>
              <a:t>nou</a:t>
            </a:r>
            <a:r>
              <a:rPr spc="0" dirty="0">
                <a:solidFill>
                  <a:srgbClr val="CD2177"/>
                </a:solidFill>
                <a:latin typeface="Calibri"/>
                <a:cs typeface="Calibri"/>
              </a:rPr>
              <a:t>s</a:t>
            </a:r>
            <a:r>
              <a:rPr spc="-35" dirty="0">
                <a:solidFill>
                  <a:srgbClr val="CD2177"/>
                </a:solidFill>
                <a:latin typeface="Calibri"/>
                <a:cs typeface="Calibri"/>
              </a:rPr>
              <a:t> </a:t>
            </a:r>
            <a:r>
              <a:rPr spc="0" dirty="0">
                <a:solidFill>
                  <a:srgbClr val="CD2177"/>
                </a:solidFill>
                <a:latin typeface="Calibri"/>
                <a:cs typeface="Calibri"/>
              </a:rPr>
              <a:t>signaler</a:t>
            </a:r>
            <a:r>
              <a:rPr spc="-15" dirty="0">
                <a:solidFill>
                  <a:srgbClr val="CD2177"/>
                </a:solidFill>
                <a:latin typeface="Calibri"/>
                <a:cs typeface="Calibri"/>
              </a:rPr>
              <a:t> </a:t>
            </a:r>
            <a:r>
              <a:rPr spc="0" dirty="0">
                <a:solidFill>
                  <a:srgbClr val="CD2177"/>
                </a:solidFill>
                <a:latin typeface="Calibri"/>
                <a:cs typeface="Calibri"/>
              </a:rPr>
              <a:t>les</a:t>
            </a:r>
            <a:r>
              <a:rPr spc="-15" dirty="0">
                <a:solidFill>
                  <a:srgbClr val="CD2177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CD2177"/>
                </a:solidFill>
                <a:latin typeface="Calibri"/>
                <a:cs typeface="Calibri"/>
              </a:rPr>
              <a:t>problème</a:t>
            </a:r>
            <a:r>
              <a:rPr spc="0" dirty="0">
                <a:solidFill>
                  <a:srgbClr val="CD2177"/>
                </a:solidFill>
                <a:latin typeface="Calibri"/>
                <a:cs typeface="Calibri"/>
              </a:rPr>
              <a:t>s</a:t>
            </a:r>
            <a:r>
              <a:rPr spc="-35" dirty="0">
                <a:solidFill>
                  <a:srgbClr val="CD2177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CD2177"/>
                </a:solidFill>
                <a:latin typeface="Calibri"/>
                <a:cs typeface="Calibri"/>
              </a:rPr>
              <a:t>qu</a:t>
            </a:r>
            <a:r>
              <a:rPr spc="0" dirty="0">
                <a:solidFill>
                  <a:srgbClr val="CD2177"/>
                </a:solidFill>
                <a:latin typeface="Calibri"/>
                <a:cs typeface="Calibri"/>
              </a:rPr>
              <a:t>e</a:t>
            </a:r>
            <a:r>
              <a:rPr spc="-30" dirty="0">
                <a:solidFill>
                  <a:srgbClr val="CD2177"/>
                </a:solidFill>
                <a:latin typeface="Calibri"/>
                <a:cs typeface="Calibri"/>
              </a:rPr>
              <a:t> </a:t>
            </a:r>
            <a:r>
              <a:rPr spc="0" dirty="0">
                <a:solidFill>
                  <a:srgbClr val="CD2177"/>
                </a:solidFill>
                <a:latin typeface="Calibri"/>
                <a:cs typeface="Calibri"/>
              </a:rPr>
              <a:t>vous</a:t>
            </a:r>
            <a:r>
              <a:rPr spc="-15" dirty="0">
                <a:solidFill>
                  <a:srgbClr val="CD2177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CD2177"/>
                </a:solidFill>
                <a:latin typeface="Calibri"/>
                <a:cs typeface="Calibri"/>
              </a:rPr>
              <a:t>rencontrez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13319" y="350520"/>
            <a:ext cx="2404872" cy="140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12428" y="392176"/>
            <a:ext cx="687070" cy="220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00416" y="2118360"/>
            <a:ext cx="1773935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E006F3-FF31-49B7-B450-8ECCA63C5F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9525"/>
            <a:fld id="{81D60167-4931-47E6-BA6A-407CBD079E47}" type="slidenum">
              <a:rPr lang="fr-FR" sz="1400" smtClean="0">
                <a:latin typeface="Arial"/>
                <a:cs typeface="Arial"/>
              </a:rPr>
              <a:pPr marL="9525"/>
              <a:t>9</a:t>
            </a:fld>
            <a:endParaRPr lang="fr-FR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FE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1807</Words>
  <Application>Microsoft Office PowerPoint</Application>
  <PresentationFormat>Personnalisé</PresentationFormat>
  <Paragraphs>274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Voisins Vigilants</vt:lpstr>
      <vt:lpstr>Coupures électriques</vt:lpstr>
      <vt:lpstr>Electricité - déploiement des compteurs Linky</vt:lpstr>
      <vt:lpstr>Présentation PowerPoint</vt:lpstr>
      <vt:lpstr>Aménagement de l’avenue des Etats-Unis</vt:lpstr>
      <vt:lpstr>Evolution réseau bus pour notre quartier : du lundi au dimanche</vt:lpstr>
      <vt:lpstr>Présentation PowerPoint</vt:lpstr>
      <vt:lpstr>Présentation PowerPoint</vt:lpstr>
      <vt:lpstr>Evitons les nuisances :proposition de modification ligne 1 &amp; 13</vt:lpstr>
      <vt:lpstr>Proposition M2H2A pour éviter les nuisances: Demande de modification du trajet pour les lignes 1 &amp; 13  ce qui permettra de :</vt:lpstr>
      <vt:lpstr>Proposition de modification des lignes 1 &amp; 13 Réponse Versailles Grand Parc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ASRIEUPE : projets concernant M2H2A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ALOR</dc:creator>
  <cp:lastModifiedBy>Olivier</cp:lastModifiedBy>
  <cp:revision>24</cp:revision>
  <dcterms:created xsi:type="dcterms:W3CDTF">2021-03-30T13:46:10Z</dcterms:created>
  <dcterms:modified xsi:type="dcterms:W3CDTF">2021-05-09T16:47:39Z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2019-03-20T00:00:00Z</vt:filetime>
  </property>
  <property fmtid="{D5CDD505-2E9C-101B-9397-08002B2CF9AE}" pid="3" name="LastSaved">
    <vt:filetime>2021-03-30T00:00:00Z</vt:filetime>
  </property>
</Properties>
</file>